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5648325" cy="6858000"/>
  <p:notesSz cx="6858000" cy="9144000"/>
  <p:custDataLst>
    <p:tags r:id="rId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gs" Target="tags/tag2.xml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06050" y="1122369"/>
            <a:ext cx="4236300" cy="2387612"/>
          </a:xfrm>
        </p:spPr>
        <p:txBody>
          <a:bodyPr anchor="b"/>
          <a:lstStyle>
            <a:lvl1pPr algn="ctr">
              <a:defRPr sz="370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06050" y="3602056"/>
            <a:ext cx="4236300" cy="1655770"/>
          </a:xfrm>
        </p:spPr>
        <p:txBody>
          <a:bodyPr/>
          <a:lstStyle>
            <a:lvl1pPr marL="0" indent="0" algn="ctr">
              <a:buNone/>
              <a:defRPr sz="1485"/>
            </a:lvl1pPr>
            <a:lvl2pPr marL="282575" indent="0" algn="ctr">
              <a:buNone/>
              <a:defRPr sz="1235"/>
            </a:lvl2pPr>
            <a:lvl3pPr marL="565150" indent="0" algn="ctr">
              <a:buNone/>
              <a:defRPr sz="1110"/>
            </a:lvl3pPr>
            <a:lvl4pPr marL="847090" indent="0" algn="ctr">
              <a:buNone/>
              <a:defRPr sz="990"/>
            </a:lvl4pPr>
            <a:lvl5pPr marL="1129665" indent="0" algn="ctr">
              <a:buNone/>
              <a:defRPr sz="990"/>
            </a:lvl5pPr>
            <a:lvl6pPr marL="1412240" indent="0" algn="ctr">
              <a:buNone/>
              <a:defRPr sz="990"/>
            </a:lvl6pPr>
            <a:lvl7pPr marL="1694815" indent="0" algn="ctr">
              <a:buNone/>
              <a:defRPr sz="990"/>
            </a:lvl7pPr>
            <a:lvl8pPr marL="1976755" indent="0" algn="ctr">
              <a:buNone/>
              <a:defRPr sz="990"/>
            </a:lvl8pPr>
            <a:lvl9pPr marL="2259330" indent="0" algn="ctr">
              <a:buNone/>
              <a:defRPr sz="99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微信图片_2024012216515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35"/>
            <a:ext cx="5648325" cy="68567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5386" y="1709747"/>
            <a:ext cx="4871745" cy="2852751"/>
          </a:xfrm>
        </p:spPr>
        <p:txBody>
          <a:bodyPr anchor="b"/>
          <a:lstStyle>
            <a:lvl1pPr>
              <a:defRPr sz="370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5386" y="4589486"/>
            <a:ext cx="4871745" cy="1500195"/>
          </a:xfrm>
        </p:spPr>
        <p:txBody>
          <a:bodyPr/>
          <a:lstStyle>
            <a:lvl1pPr marL="0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1pPr>
            <a:lvl2pPr marL="282575" indent="0">
              <a:buNone/>
              <a:defRPr sz="1235">
                <a:solidFill>
                  <a:schemeClr val="tx1">
                    <a:tint val="75000"/>
                  </a:schemeClr>
                </a:solidFill>
              </a:defRPr>
            </a:lvl2pPr>
            <a:lvl3pPr marL="565150" indent="0">
              <a:buNone/>
              <a:defRPr sz="1110">
                <a:solidFill>
                  <a:schemeClr val="tx1">
                    <a:tint val="75000"/>
                  </a:schemeClr>
                </a:solidFill>
              </a:defRPr>
            </a:lvl3pPr>
            <a:lvl4pPr marL="847090" indent="0">
              <a:buNone/>
              <a:defRPr sz="990">
                <a:solidFill>
                  <a:schemeClr val="tx1">
                    <a:tint val="75000"/>
                  </a:schemeClr>
                </a:solidFill>
              </a:defRPr>
            </a:lvl4pPr>
            <a:lvl5pPr marL="1129665" indent="0">
              <a:buNone/>
              <a:defRPr sz="990">
                <a:solidFill>
                  <a:schemeClr val="tx1">
                    <a:tint val="75000"/>
                  </a:schemeClr>
                </a:solidFill>
              </a:defRPr>
            </a:lvl5pPr>
            <a:lvl6pPr marL="1412240" indent="0">
              <a:buNone/>
              <a:defRPr sz="990">
                <a:solidFill>
                  <a:schemeClr val="tx1">
                    <a:tint val="75000"/>
                  </a:schemeClr>
                </a:solidFill>
              </a:defRPr>
            </a:lvl6pPr>
            <a:lvl7pPr marL="1694815" indent="0">
              <a:buNone/>
              <a:defRPr sz="990">
                <a:solidFill>
                  <a:schemeClr val="tx1">
                    <a:tint val="75000"/>
                  </a:schemeClr>
                </a:solidFill>
              </a:defRPr>
            </a:lvl7pPr>
            <a:lvl8pPr marL="1976755" indent="0">
              <a:buNone/>
              <a:defRPr sz="990">
                <a:solidFill>
                  <a:schemeClr val="tx1">
                    <a:tint val="75000"/>
                  </a:schemeClr>
                </a:solidFill>
              </a:defRPr>
            </a:lvl8pPr>
            <a:lvl9pPr marL="2259330" indent="0">
              <a:buNone/>
              <a:defRPr sz="99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88328" y="1825634"/>
            <a:ext cx="2400570" cy="4351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2859503" y="1825634"/>
            <a:ext cx="2400570" cy="4351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9063" y="365127"/>
            <a:ext cx="4871745" cy="132557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9063" y="1681172"/>
            <a:ext cx="2389538" cy="823916"/>
          </a:xfrm>
        </p:spPr>
        <p:txBody>
          <a:bodyPr anchor="b"/>
          <a:lstStyle>
            <a:lvl1pPr marL="0" indent="0">
              <a:buNone/>
              <a:defRPr sz="1485" b="1"/>
            </a:lvl1pPr>
            <a:lvl2pPr marL="282575" indent="0">
              <a:buNone/>
              <a:defRPr sz="1235" b="1"/>
            </a:lvl2pPr>
            <a:lvl3pPr marL="565150" indent="0">
              <a:buNone/>
              <a:defRPr sz="1110" b="1"/>
            </a:lvl3pPr>
            <a:lvl4pPr marL="847090" indent="0">
              <a:buNone/>
              <a:defRPr sz="990" b="1"/>
            </a:lvl4pPr>
            <a:lvl5pPr marL="1129665" indent="0">
              <a:buNone/>
              <a:defRPr sz="990" b="1"/>
            </a:lvl5pPr>
            <a:lvl6pPr marL="1412240" indent="0">
              <a:buNone/>
              <a:defRPr sz="990" b="1"/>
            </a:lvl6pPr>
            <a:lvl7pPr marL="1694815" indent="0">
              <a:buNone/>
              <a:defRPr sz="990" b="1"/>
            </a:lvl7pPr>
            <a:lvl8pPr marL="1976755" indent="0">
              <a:buNone/>
              <a:defRPr sz="990" b="1"/>
            </a:lvl8pPr>
            <a:lvl9pPr marL="2259330" indent="0">
              <a:buNone/>
              <a:defRPr sz="99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89063" y="2505088"/>
            <a:ext cx="2389538" cy="36846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2859503" y="1681172"/>
            <a:ext cx="2401306" cy="823916"/>
          </a:xfrm>
        </p:spPr>
        <p:txBody>
          <a:bodyPr anchor="b"/>
          <a:lstStyle>
            <a:lvl1pPr marL="0" indent="0">
              <a:buNone/>
              <a:defRPr sz="1485" b="1"/>
            </a:lvl1pPr>
            <a:lvl2pPr marL="282575" indent="0">
              <a:buNone/>
              <a:defRPr sz="1235" b="1"/>
            </a:lvl2pPr>
            <a:lvl3pPr marL="565150" indent="0">
              <a:buNone/>
              <a:defRPr sz="1110" b="1"/>
            </a:lvl3pPr>
            <a:lvl4pPr marL="847090" indent="0">
              <a:buNone/>
              <a:defRPr sz="990" b="1"/>
            </a:lvl4pPr>
            <a:lvl5pPr marL="1129665" indent="0">
              <a:buNone/>
              <a:defRPr sz="990" b="1"/>
            </a:lvl5pPr>
            <a:lvl6pPr marL="1412240" indent="0">
              <a:buNone/>
              <a:defRPr sz="990" b="1"/>
            </a:lvl6pPr>
            <a:lvl7pPr marL="1694815" indent="0">
              <a:buNone/>
              <a:defRPr sz="990" b="1"/>
            </a:lvl7pPr>
            <a:lvl8pPr marL="1976755" indent="0">
              <a:buNone/>
              <a:defRPr sz="990" b="1"/>
            </a:lvl8pPr>
            <a:lvl9pPr marL="2259330" indent="0">
              <a:buNone/>
              <a:defRPr sz="99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2859503" y="2505088"/>
            <a:ext cx="2401306" cy="368460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9063" y="457202"/>
            <a:ext cx="1821756" cy="1600208"/>
          </a:xfrm>
        </p:spPr>
        <p:txBody>
          <a:bodyPr anchor="b"/>
          <a:lstStyle>
            <a:lvl1pPr>
              <a:defRPr sz="197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01306" y="987430"/>
            <a:ext cx="2859503" cy="4873650"/>
          </a:xfrm>
        </p:spPr>
        <p:txBody>
          <a:bodyPr/>
          <a:lstStyle>
            <a:lvl1pPr>
              <a:defRPr sz="1975"/>
            </a:lvl1pPr>
            <a:lvl2pPr>
              <a:defRPr sz="1730"/>
            </a:lvl2pPr>
            <a:lvl3pPr>
              <a:defRPr sz="1485"/>
            </a:lvl3pPr>
            <a:lvl4pPr>
              <a:defRPr sz="1235"/>
            </a:lvl4pPr>
            <a:lvl5pPr>
              <a:defRPr sz="1235"/>
            </a:lvl5pPr>
            <a:lvl6pPr>
              <a:defRPr sz="1235"/>
            </a:lvl6pPr>
            <a:lvl7pPr>
              <a:defRPr sz="1235"/>
            </a:lvl7pPr>
            <a:lvl8pPr>
              <a:defRPr sz="1235"/>
            </a:lvl8pPr>
            <a:lvl9pPr>
              <a:defRPr sz="1235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89063" y="2057410"/>
            <a:ext cx="1821756" cy="3811607"/>
          </a:xfrm>
        </p:spPr>
        <p:txBody>
          <a:bodyPr/>
          <a:lstStyle>
            <a:lvl1pPr marL="0" indent="0">
              <a:buNone/>
              <a:defRPr sz="990"/>
            </a:lvl1pPr>
            <a:lvl2pPr marL="282575" indent="0">
              <a:buNone/>
              <a:defRPr sz="865"/>
            </a:lvl2pPr>
            <a:lvl3pPr marL="565150" indent="0">
              <a:buNone/>
              <a:defRPr sz="740"/>
            </a:lvl3pPr>
            <a:lvl4pPr marL="847090" indent="0">
              <a:buNone/>
              <a:defRPr sz="620"/>
            </a:lvl4pPr>
            <a:lvl5pPr marL="1129665" indent="0">
              <a:buNone/>
              <a:defRPr sz="620"/>
            </a:lvl5pPr>
            <a:lvl6pPr marL="1412240" indent="0">
              <a:buNone/>
              <a:defRPr sz="620"/>
            </a:lvl6pPr>
            <a:lvl7pPr marL="1694815" indent="0">
              <a:buNone/>
              <a:defRPr sz="620"/>
            </a:lvl7pPr>
            <a:lvl8pPr marL="1976755" indent="0">
              <a:buNone/>
              <a:defRPr sz="620"/>
            </a:lvl8pPr>
            <a:lvl9pPr marL="2259330" indent="0">
              <a:buNone/>
              <a:defRPr sz="62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9063" y="457202"/>
            <a:ext cx="1821756" cy="1600208"/>
          </a:xfrm>
        </p:spPr>
        <p:txBody>
          <a:bodyPr anchor="b"/>
          <a:lstStyle>
            <a:lvl1pPr>
              <a:defRPr sz="1975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401306" y="987430"/>
            <a:ext cx="2859503" cy="4873650"/>
          </a:xfrm>
        </p:spPr>
        <p:txBody>
          <a:bodyPr/>
          <a:lstStyle>
            <a:lvl1pPr marL="0" indent="0">
              <a:buNone/>
              <a:defRPr sz="1975"/>
            </a:lvl1pPr>
            <a:lvl2pPr marL="282575" indent="0">
              <a:buNone/>
              <a:defRPr sz="1730"/>
            </a:lvl2pPr>
            <a:lvl3pPr marL="565150" indent="0">
              <a:buNone/>
              <a:defRPr sz="1485"/>
            </a:lvl3pPr>
            <a:lvl4pPr marL="847090" indent="0">
              <a:buNone/>
              <a:defRPr sz="1235"/>
            </a:lvl4pPr>
            <a:lvl5pPr marL="1129665" indent="0">
              <a:buNone/>
              <a:defRPr sz="1235"/>
            </a:lvl5pPr>
            <a:lvl6pPr marL="1412240" indent="0">
              <a:buNone/>
              <a:defRPr sz="1235"/>
            </a:lvl6pPr>
            <a:lvl7pPr marL="1694815" indent="0">
              <a:buNone/>
              <a:defRPr sz="1235"/>
            </a:lvl7pPr>
            <a:lvl8pPr marL="1976755" indent="0">
              <a:buNone/>
              <a:defRPr sz="1235"/>
            </a:lvl8pPr>
            <a:lvl9pPr marL="2259330" indent="0">
              <a:buNone/>
              <a:defRPr sz="123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89063" y="2057410"/>
            <a:ext cx="1821756" cy="3811607"/>
          </a:xfrm>
        </p:spPr>
        <p:txBody>
          <a:bodyPr/>
          <a:lstStyle>
            <a:lvl1pPr marL="0" indent="0">
              <a:buNone/>
              <a:defRPr sz="990"/>
            </a:lvl1pPr>
            <a:lvl2pPr marL="282575" indent="0">
              <a:buNone/>
              <a:defRPr sz="865"/>
            </a:lvl2pPr>
            <a:lvl3pPr marL="565150" indent="0">
              <a:buNone/>
              <a:defRPr sz="740"/>
            </a:lvl3pPr>
            <a:lvl4pPr marL="847090" indent="0">
              <a:buNone/>
              <a:defRPr sz="620"/>
            </a:lvl4pPr>
            <a:lvl5pPr marL="1129665" indent="0">
              <a:buNone/>
              <a:defRPr sz="620"/>
            </a:lvl5pPr>
            <a:lvl6pPr marL="1412240" indent="0">
              <a:buNone/>
              <a:defRPr sz="620"/>
            </a:lvl6pPr>
            <a:lvl7pPr marL="1694815" indent="0">
              <a:buNone/>
              <a:defRPr sz="620"/>
            </a:lvl7pPr>
            <a:lvl8pPr marL="1976755" indent="0">
              <a:buNone/>
              <a:defRPr sz="620"/>
            </a:lvl8pPr>
            <a:lvl9pPr marL="2259330" indent="0">
              <a:buNone/>
              <a:defRPr sz="62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042136" y="365127"/>
            <a:ext cx="1217936" cy="581186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88328" y="365127"/>
            <a:ext cx="3583204" cy="581186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88328" y="365127"/>
            <a:ext cx="4871745" cy="1325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8328" y="1825634"/>
            <a:ext cx="4871745" cy="43513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88328" y="6356382"/>
            <a:ext cx="1270890" cy="365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871033" y="6356382"/>
            <a:ext cx="1906335" cy="365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3989183" y="6356382"/>
            <a:ext cx="1270890" cy="3651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65150" rtl="0" eaLnBrk="1" latinLnBrk="0" hangingPunct="1">
        <a:lnSpc>
          <a:spcPct val="90000"/>
        </a:lnSpc>
        <a:spcBef>
          <a:spcPct val="0"/>
        </a:spcBef>
        <a:buNone/>
        <a:defRPr sz="2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0970" indent="-140970" algn="l" defTabSz="565150" rtl="0" eaLnBrk="1" latinLnBrk="0" hangingPunct="1">
        <a:lnSpc>
          <a:spcPct val="90000"/>
        </a:lnSpc>
        <a:spcBef>
          <a:spcPct val="124000"/>
        </a:spcBef>
        <a:buFont typeface="Arial" panose="020B0604020202020204" pitchFamily="34" charset="0"/>
        <a:buChar char="•"/>
        <a:defRPr sz="1730" kern="1200">
          <a:solidFill>
            <a:schemeClr val="tx1"/>
          </a:solidFill>
          <a:latin typeface="+mn-lt"/>
          <a:ea typeface="+mn-ea"/>
          <a:cs typeface="+mn-cs"/>
        </a:defRPr>
      </a:lvl1pPr>
      <a:lvl2pPr marL="423545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06120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235" kern="1200">
          <a:solidFill>
            <a:schemeClr val="tx1"/>
          </a:solidFill>
          <a:latin typeface="+mn-lt"/>
          <a:ea typeface="+mn-ea"/>
          <a:cs typeface="+mn-cs"/>
        </a:defRPr>
      </a:lvl3pPr>
      <a:lvl4pPr marL="988695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110" kern="1200">
          <a:solidFill>
            <a:schemeClr val="tx1"/>
          </a:solidFill>
          <a:latin typeface="+mn-lt"/>
          <a:ea typeface="+mn-ea"/>
          <a:cs typeface="+mn-cs"/>
        </a:defRPr>
      </a:lvl4pPr>
      <a:lvl5pPr marL="1270635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110" kern="1200">
          <a:solidFill>
            <a:schemeClr val="tx1"/>
          </a:solidFill>
          <a:latin typeface="+mn-lt"/>
          <a:ea typeface="+mn-ea"/>
          <a:cs typeface="+mn-cs"/>
        </a:defRPr>
      </a:lvl5pPr>
      <a:lvl6pPr marL="1553210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110" kern="1200">
          <a:solidFill>
            <a:schemeClr val="tx1"/>
          </a:solidFill>
          <a:latin typeface="+mn-lt"/>
          <a:ea typeface="+mn-ea"/>
          <a:cs typeface="+mn-cs"/>
        </a:defRPr>
      </a:lvl6pPr>
      <a:lvl7pPr marL="1835785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110" kern="1200">
          <a:solidFill>
            <a:schemeClr val="tx1"/>
          </a:solidFill>
          <a:latin typeface="+mn-lt"/>
          <a:ea typeface="+mn-ea"/>
          <a:cs typeface="+mn-cs"/>
        </a:defRPr>
      </a:lvl7pPr>
      <a:lvl8pPr marL="2118360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110" kern="1200">
          <a:solidFill>
            <a:schemeClr val="tx1"/>
          </a:solidFill>
          <a:latin typeface="+mn-lt"/>
          <a:ea typeface="+mn-ea"/>
          <a:cs typeface="+mn-cs"/>
        </a:defRPr>
      </a:lvl8pPr>
      <a:lvl9pPr marL="2400300" indent="-140970" algn="l" defTabSz="565150" rtl="0" eaLnBrk="1" latinLnBrk="0" hangingPunct="1">
        <a:lnSpc>
          <a:spcPct val="90000"/>
        </a:lnSpc>
        <a:spcBef>
          <a:spcPct val="62000"/>
        </a:spcBef>
        <a:buFont typeface="Arial" panose="020B0604020202020204" pitchFamily="34" charset="0"/>
        <a:buChar char="•"/>
        <a:defRPr sz="11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1pPr>
      <a:lvl2pPr marL="282575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2pPr>
      <a:lvl3pPr marL="565150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3pPr>
      <a:lvl4pPr marL="847090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4pPr>
      <a:lvl5pPr marL="1129665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5pPr>
      <a:lvl6pPr marL="1412240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6pPr>
      <a:lvl7pPr marL="1694815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7pPr>
      <a:lvl8pPr marL="1976755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8pPr>
      <a:lvl9pPr marL="2259330" algn="l" defTabSz="565150" rtl="0" eaLnBrk="1" latinLnBrk="0" hangingPunct="1">
        <a:defRPr sz="111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08585" y="598805"/>
            <a:ext cx="1200785" cy="47790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200">
                <a:solidFill>
                  <a:schemeClr val="bg1">
                    <a:lumMod val="85000"/>
                  </a:schemeClr>
                </a:solidFill>
                <a:latin typeface="OPPOSans R" panose="00020600040101010101" charset="-122"/>
                <a:ea typeface="OPPOSans R" panose="00020600040101010101" charset="-122"/>
              </a:rPr>
              <a:t>文字填写区</a:t>
            </a:r>
            <a:endParaRPr lang="zh-CN" altLang="en-US" sz="1200">
              <a:solidFill>
                <a:schemeClr val="bg1">
                  <a:lumMod val="85000"/>
                </a:schemeClr>
              </a:solidFill>
              <a:latin typeface="OPPOSans R" panose="00020600040101010101" charset="-122"/>
              <a:ea typeface="OPPOSans R" panose="0002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14805" y="598805"/>
            <a:ext cx="3505835" cy="49383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200">
                <a:solidFill>
                  <a:schemeClr val="bg1">
                    <a:lumMod val="85000"/>
                  </a:schemeClr>
                </a:solidFill>
                <a:latin typeface="OPPOSans R" panose="00020600040101010101" charset="-122"/>
                <a:ea typeface="OPPOSans R" panose="00020600040101010101" charset="-122"/>
                <a:sym typeface="+mn-ea"/>
              </a:rPr>
              <a:t>文字填写区</a:t>
            </a:r>
            <a:endParaRPr lang="zh-CN" altLang="en-US" sz="1200"/>
          </a:p>
        </p:txBody>
      </p:sp>
      <p:sp>
        <p:nvSpPr>
          <p:cNvPr id="8" name="文本框 7"/>
          <p:cNvSpPr txBox="1"/>
          <p:nvPr>
            <p:custDataLst>
              <p:tags r:id="rId1"/>
            </p:custDataLst>
          </p:nvPr>
        </p:nvSpPr>
        <p:spPr>
          <a:xfrm>
            <a:off x="948690" y="5939155"/>
            <a:ext cx="4617720" cy="6750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200">
                <a:solidFill>
                  <a:schemeClr val="bg1">
                    <a:lumMod val="85000"/>
                  </a:schemeClr>
                </a:solidFill>
                <a:latin typeface="OPPOSans R" panose="00020600040101010101" charset="-122"/>
                <a:ea typeface="OPPOSans R" panose="00020600040101010101" charset="-122"/>
              </a:rPr>
              <a:t>文字填写区</a:t>
            </a:r>
            <a:endParaRPr lang="zh-CN" altLang="en-US" sz="1200">
              <a:solidFill>
                <a:schemeClr val="bg1">
                  <a:lumMod val="85000"/>
                </a:schemeClr>
              </a:solidFill>
              <a:latin typeface="OPPOSans R" panose="00020600040101010101" charset="-122"/>
              <a:ea typeface="OPPOSans R" panose="00020600040101010101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commondata" val="eyJoZGlkIjoiYmFhZTk1MDcxNzE4NjIxMDQyMDU0YTRlOWFhZjE4Zjc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WPS 演示</Application>
  <PresentationFormat>宽屏</PresentationFormat>
  <Paragraphs>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微软雅黑</vt:lpstr>
      <vt:lpstr>Arial Unicode MS</vt:lpstr>
      <vt:lpstr>Calibri</vt:lpstr>
      <vt:lpstr>OPPOSans M</vt:lpstr>
      <vt:lpstr>OPPOSans R</vt:lpstr>
      <vt:lpstr>WPS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程家乐</dc:creator>
  <cp:lastModifiedBy>嗯嗯</cp:lastModifiedBy>
  <cp:revision>7</cp:revision>
  <dcterms:created xsi:type="dcterms:W3CDTF">2023-08-09T12:44:00Z</dcterms:created>
  <dcterms:modified xsi:type="dcterms:W3CDTF">2024-01-22T08:55:00Z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3B0086CAF875411CACBDA13AB9801EF4_13</vt:lpwstr>
  </property>
  <property fmtid="{D5CDD505-2E9C-101B-9397-08002B2CF9AE}" pid="3" name="KSOProductBuildVer">
    <vt:lpwstr>2052-12.1.0.16120</vt:lpwstr>
  </property>
</Properties>
</file>