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2384088" cy="10080625"/>
  <p:notesSz cx="6858000" cy="9144000"/>
  <p:custDataLst>
    <p:tags r:id="rId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2F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181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tags" Target="tags/tag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48000" y="1649667"/>
            <a:ext cx="9288001" cy="3509333"/>
          </a:xfrm>
        </p:spPr>
        <p:txBody>
          <a:bodyPr anchor="b"/>
          <a:lstStyle>
            <a:lvl1pPr algn="ctr">
              <a:defRPr sz="8125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48000" y="5294334"/>
            <a:ext cx="9288001" cy="2433666"/>
          </a:xfrm>
        </p:spPr>
        <p:txBody>
          <a:bodyPr/>
          <a:lstStyle>
            <a:lvl1pPr marL="0" indent="0" algn="ctr">
              <a:buNone/>
              <a:defRPr sz="3250"/>
            </a:lvl1pPr>
            <a:lvl2pPr marL="619125" indent="0" algn="ctr">
              <a:buNone/>
              <a:defRPr sz="2710"/>
            </a:lvl2pPr>
            <a:lvl3pPr marL="1238250" indent="0" algn="ctr">
              <a:buNone/>
              <a:defRPr sz="2440"/>
            </a:lvl3pPr>
            <a:lvl4pPr marL="1857375" indent="0" algn="ctr">
              <a:buNone/>
              <a:defRPr sz="2165"/>
            </a:lvl4pPr>
            <a:lvl5pPr marL="2476500" indent="0" algn="ctr">
              <a:buNone/>
              <a:defRPr sz="2165"/>
            </a:lvl5pPr>
            <a:lvl6pPr marL="3096260" indent="0" algn="ctr">
              <a:buNone/>
              <a:defRPr sz="2165"/>
            </a:lvl6pPr>
            <a:lvl7pPr marL="3715385" indent="0" algn="ctr">
              <a:buNone/>
              <a:defRPr sz="2165"/>
            </a:lvl7pPr>
            <a:lvl8pPr marL="4334510" indent="0" algn="ctr">
              <a:buNone/>
              <a:defRPr sz="2165"/>
            </a:lvl8pPr>
            <a:lvl9pPr marL="4953635" indent="0" algn="ctr">
              <a:buNone/>
              <a:defRPr sz="2165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2023/12/14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2023/12/14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4950" y="2513001"/>
            <a:ext cx="10681201" cy="4192999"/>
          </a:xfrm>
        </p:spPr>
        <p:txBody>
          <a:bodyPr anchor="b"/>
          <a:lstStyle>
            <a:lvl1pPr>
              <a:defRPr sz="8125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4950" y="6745667"/>
            <a:ext cx="10681201" cy="2204999"/>
          </a:xfrm>
        </p:spPr>
        <p:txBody>
          <a:bodyPr/>
          <a:lstStyle>
            <a:lvl1pPr marL="0" indent="0">
              <a:buNone/>
              <a:defRPr sz="3250">
                <a:solidFill>
                  <a:schemeClr val="tx1">
                    <a:tint val="75000"/>
                  </a:schemeClr>
                </a:solidFill>
              </a:defRPr>
            </a:lvl1pPr>
            <a:lvl2pPr marL="619125" indent="0">
              <a:buNone/>
              <a:defRPr sz="2710">
                <a:solidFill>
                  <a:schemeClr val="tx1">
                    <a:tint val="75000"/>
                  </a:schemeClr>
                </a:solidFill>
              </a:defRPr>
            </a:lvl2pPr>
            <a:lvl3pPr marL="1238250" indent="0">
              <a:buNone/>
              <a:defRPr sz="2440">
                <a:solidFill>
                  <a:schemeClr val="tx1">
                    <a:tint val="75000"/>
                  </a:schemeClr>
                </a:solidFill>
              </a:defRPr>
            </a:lvl3pPr>
            <a:lvl4pPr marL="1857375" indent="0">
              <a:buNone/>
              <a:defRPr sz="2165">
                <a:solidFill>
                  <a:schemeClr val="tx1">
                    <a:tint val="75000"/>
                  </a:schemeClr>
                </a:solidFill>
              </a:defRPr>
            </a:lvl4pPr>
            <a:lvl5pPr marL="2476500" indent="0">
              <a:buNone/>
              <a:defRPr sz="2165">
                <a:solidFill>
                  <a:schemeClr val="tx1">
                    <a:tint val="75000"/>
                  </a:schemeClr>
                </a:solidFill>
              </a:defRPr>
            </a:lvl5pPr>
            <a:lvl6pPr marL="3096260" indent="0">
              <a:buNone/>
              <a:defRPr sz="2165">
                <a:solidFill>
                  <a:schemeClr val="tx1">
                    <a:tint val="75000"/>
                  </a:schemeClr>
                </a:solidFill>
              </a:defRPr>
            </a:lvl6pPr>
            <a:lvl7pPr marL="3715385" indent="0">
              <a:buNone/>
              <a:defRPr sz="2165">
                <a:solidFill>
                  <a:schemeClr val="tx1">
                    <a:tint val="75000"/>
                  </a:schemeClr>
                </a:solidFill>
              </a:defRPr>
            </a:lvl7pPr>
            <a:lvl8pPr marL="4334510" indent="0">
              <a:buNone/>
              <a:defRPr sz="2165">
                <a:solidFill>
                  <a:schemeClr val="tx1">
                    <a:tint val="75000"/>
                  </a:schemeClr>
                </a:solidFill>
              </a:defRPr>
            </a:lvl8pPr>
            <a:lvl9pPr marL="4953635" indent="0">
              <a:buNone/>
              <a:defRPr sz="21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2023/12/14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51400" y="2683333"/>
            <a:ext cx="5263200" cy="639566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69400" y="2683333"/>
            <a:ext cx="5263200" cy="639566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2023/12/14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53013" y="536667"/>
            <a:ext cx="10681201" cy="1948334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53013" y="2471001"/>
            <a:ext cx="5239012" cy="1210999"/>
          </a:xfrm>
        </p:spPr>
        <p:txBody>
          <a:bodyPr anchor="b"/>
          <a:lstStyle>
            <a:lvl1pPr marL="0" indent="0">
              <a:buNone/>
              <a:defRPr sz="3250" b="1"/>
            </a:lvl1pPr>
            <a:lvl2pPr marL="619125" indent="0">
              <a:buNone/>
              <a:defRPr sz="2710" b="1"/>
            </a:lvl2pPr>
            <a:lvl3pPr marL="1238250" indent="0">
              <a:buNone/>
              <a:defRPr sz="2440" b="1"/>
            </a:lvl3pPr>
            <a:lvl4pPr marL="1857375" indent="0">
              <a:buNone/>
              <a:defRPr sz="2165" b="1"/>
            </a:lvl4pPr>
            <a:lvl5pPr marL="2476500" indent="0">
              <a:buNone/>
              <a:defRPr sz="2165" b="1"/>
            </a:lvl5pPr>
            <a:lvl6pPr marL="3096260" indent="0">
              <a:buNone/>
              <a:defRPr sz="2165" b="1"/>
            </a:lvl6pPr>
            <a:lvl7pPr marL="3715385" indent="0">
              <a:buNone/>
              <a:defRPr sz="2165" b="1"/>
            </a:lvl7pPr>
            <a:lvl8pPr marL="4334510" indent="0">
              <a:buNone/>
              <a:defRPr sz="2165" b="1"/>
            </a:lvl8pPr>
            <a:lvl9pPr marL="4953635" indent="0">
              <a:buNone/>
              <a:defRPr sz="2165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53013" y="3682000"/>
            <a:ext cx="5239012" cy="541566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69400" y="2471001"/>
            <a:ext cx="5264813" cy="1210999"/>
          </a:xfrm>
        </p:spPr>
        <p:txBody>
          <a:bodyPr anchor="b"/>
          <a:lstStyle>
            <a:lvl1pPr marL="0" indent="0">
              <a:buNone/>
              <a:defRPr sz="3250" b="1"/>
            </a:lvl1pPr>
            <a:lvl2pPr marL="619125" indent="0">
              <a:buNone/>
              <a:defRPr sz="2710" b="1"/>
            </a:lvl2pPr>
            <a:lvl3pPr marL="1238250" indent="0">
              <a:buNone/>
              <a:defRPr sz="2440" b="1"/>
            </a:lvl3pPr>
            <a:lvl4pPr marL="1857375" indent="0">
              <a:buNone/>
              <a:defRPr sz="2165" b="1"/>
            </a:lvl4pPr>
            <a:lvl5pPr marL="2476500" indent="0">
              <a:buNone/>
              <a:defRPr sz="2165" b="1"/>
            </a:lvl5pPr>
            <a:lvl6pPr marL="3096260" indent="0">
              <a:buNone/>
              <a:defRPr sz="2165" b="1"/>
            </a:lvl6pPr>
            <a:lvl7pPr marL="3715385" indent="0">
              <a:buNone/>
              <a:defRPr sz="2165" b="1"/>
            </a:lvl7pPr>
            <a:lvl8pPr marL="4334510" indent="0">
              <a:buNone/>
              <a:defRPr sz="2165" b="1"/>
            </a:lvl8pPr>
            <a:lvl9pPr marL="4953635" indent="0">
              <a:buNone/>
              <a:defRPr sz="2165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69400" y="3682000"/>
            <a:ext cx="5264813" cy="541566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2023/12/14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2023/12/14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2023/12/14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53013" y="672000"/>
            <a:ext cx="3994162" cy="2352000"/>
          </a:xfrm>
        </p:spPr>
        <p:txBody>
          <a:bodyPr anchor="b"/>
          <a:lstStyle>
            <a:lvl1pPr>
              <a:defRPr sz="4335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264813" y="1451333"/>
            <a:ext cx="6269400" cy="7163333"/>
          </a:xfrm>
        </p:spPr>
        <p:txBody>
          <a:bodyPr/>
          <a:lstStyle>
            <a:lvl1pPr>
              <a:defRPr sz="4335"/>
            </a:lvl1pPr>
            <a:lvl2pPr>
              <a:defRPr sz="3790"/>
            </a:lvl2pPr>
            <a:lvl3pPr>
              <a:defRPr sz="3250"/>
            </a:lvl3pPr>
            <a:lvl4pPr>
              <a:defRPr sz="2710"/>
            </a:lvl4pPr>
            <a:lvl5pPr>
              <a:defRPr sz="2710"/>
            </a:lvl5pPr>
            <a:lvl6pPr>
              <a:defRPr sz="2710"/>
            </a:lvl6pPr>
            <a:lvl7pPr>
              <a:defRPr sz="2710"/>
            </a:lvl7pPr>
            <a:lvl8pPr>
              <a:defRPr sz="2710"/>
            </a:lvl8pPr>
            <a:lvl9pPr>
              <a:defRPr sz="271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53013" y="3024000"/>
            <a:ext cx="3994162" cy="5602334"/>
          </a:xfrm>
        </p:spPr>
        <p:txBody>
          <a:bodyPr/>
          <a:lstStyle>
            <a:lvl1pPr marL="0" indent="0">
              <a:buNone/>
              <a:defRPr sz="2165"/>
            </a:lvl1pPr>
            <a:lvl2pPr marL="619125" indent="0">
              <a:buNone/>
              <a:defRPr sz="1895"/>
            </a:lvl2pPr>
            <a:lvl3pPr marL="1238250" indent="0">
              <a:buNone/>
              <a:defRPr sz="1625"/>
            </a:lvl3pPr>
            <a:lvl4pPr marL="1857375" indent="0">
              <a:buNone/>
              <a:defRPr sz="1355"/>
            </a:lvl4pPr>
            <a:lvl5pPr marL="2476500" indent="0">
              <a:buNone/>
              <a:defRPr sz="1355"/>
            </a:lvl5pPr>
            <a:lvl6pPr marL="3096260" indent="0">
              <a:buNone/>
              <a:defRPr sz="1355"/>
            </a:lvl6pPr>
            <a:lvl7pPr marL="3715385" indent="0">
              <a:buNone/>
              <a:defRPr sz="1355"/>
            </a:lvl7pPr>
            <a:lvl8pPr marL="4334510" indent="0">
              <a:buNone/>
              <a:defRPr sz="1355"/>
            </a:lvl8pPr>
            <a:lvl9pPr marL="4953635" indent="0">
              <a:buNone/>
              <a:defRPr sz="135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2023/12/14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53013" y="672000"/>
            <a:ext cx="3994162" cy="2352000"/>
          </a:xfrm>
        </p:spPr>
        <p:txBody>
          <a:bodyPr anchor="b"/>
          <a:lstStyle>
            <a:lvl1pPr>
              <a:defRPr sz="4335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264813" y="1451333"/>
            <a:ext cx="6269400" cy="7163333"/>
          </a:xfrm>
        </p:spPr>
        <p:txBody>
          <a:bodyPr/>
          <a:lstStyle>
            <a:lvl1pPr marL="0" indent="0">
              <a:buNone/>
              <a:defRPr sz="4335"/>
            </a:lvl1pPr>
            <a:lvl2pPr marL="619125" indent="0">
              <a:buNone/>
              <a:defRPr sz="3790"/>
            </a:lvl2pPr>
            <a:lvl3pPr marL="1238250" indent="0">
              <a:buNone/>
              <a:defRPr sz="3250"/>
            </a:lvl3pPr>
            <a:lvl4pPr marL="1857375" indent="0">
              <a:buNone/>
              <a:defRPr sz="2710"/>
            </a:lvl4pPr>
            <a:lvl5pPr marL="2476500" indent="0">
              <a:buNone/>
              <a:defRPr sz="2710"/>
            </a:lvl5pPr>
            <a:lvl6pPr marL="3096260" indent="0">
              <a:buNone/>
              <a:defRPr sz="2710"/>
            </a:lvl6pPr>
            <a:lvl7pPr marL="3715385" indent="0">
              <a:buNone/>
              <a:defRPr sz="2710"/>
            </a:lvl7pPr>
            <a:lvl8pPr marL="4334510" indent="0">
              <a:buNone/>
              <a:defRPr sz="2710"/>
            </a:lvl8pPr>
            <a:lvl9pPr marL="4953635" indent="0">
              <a:buNone/>
              <a:defRPr sz="271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53013" y="3024000"/>
            <a:ext cx="3994162" cy="5602334"/>
          </a:xfrm>
        </p:spPr>
        <p:txBody>
          <a:bodyPr/>
          <a:lstStyle>
            <a:lvl1pPr marL="0" indent="0">
              <a:buNone/>
              <a:defRPr sz="2165"/>
            </a:lvl1pPr>
            <a:lvl2pPr marL="619125" indent="0">
              <a:buNone/>
              <a:defRPr sz="1895"/>
            </a:lvl2pPr>
            <a:lvl3pPr marL="1238250" indent="0">
              <a:buNone/>
              <a:defRPr sz="1625"/>
            </a:lvl3pPr>
            <a:lvl4pPr marL="1857375" indent="0">
              <a:buNone/>
              <a:defRPr sz="1355"/>
            </a:lvl4pPr>
            <a:lvl5pPr marL="2476500" indent="0">
              <a:buNone/>
              <a:defRPr sz="1355"/>
            </a:lvl5pPr>
            <a:lvl6pPr marL="3096260" indent="0">
              <a:buNone/>
              <a:defRPr sz="1355"/>
            </a:lvl6pPr>
            <a:lvl7pPr marL="3715385" indent="0">
              <a:buNone/>
              <a:defRPr sz="1355"/>
            </a:lvl7pPr>
            <a:lvl8pPr marL="4334510" indent="0">
              <a:buNone/>
              <a:defRPr sz="1355"/>
            </a:lvl8pPr>
            <a:lvl9pPr marL="4953635" indent="0">
              <a:buNone/>
              <a:defRPr sz="135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2023/12/14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2023/12/14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62300" y="536667"/>
            <a:ext cx="2670300" cy="854233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51400" y="536667"/>
            <a:ext cx="7856100" cy="8542334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2023/12/14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51400" y="536667"/>
            <a:ext cx="10681201" cy="19483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51400" y="2683333"/>
            <a:ext cx="10681201" cy="63956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51400" y="9342667"/>
            <a:ext cx="2786400" cy="5366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2023/12/14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02200" y="9342667"/>
            <a:ext cx="4179600" cy="5366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46200" y="9342667"/>
            <a:ext cx="2786400" cy="5366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1238250" rtl="0" eaLnBrk="1" latinLnBrk="0" hangingPunct="1">
        <a:lnSpc>
          <a:spcPct val="90000"/>
        </a:lnSpc>
        <a:spcBef>
          <a:spcPct val="0"/>
        </a:spcBef>
        <a:buNone/>
        <a:defRPr sz="59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9880" indent="-309880" algn="l" defTabSz="1238250" rtl="0" eaLnBrk="1" latinLnBrk="0" hangingPunct="1">
        <a:lnSpc>
          <a:spcPct val="90000"/>
        </a:lnSpc>
        <a:spcBef>
          <a:spcPts val="1355"/>
        </a:spcBef>
        <a:buFont typeface="Arial" panose="020B0604020202020204" pitchFamily="34" charset="0"/>
        <a:buChar char="•"/>
        <a:defRPr sz="3790" kern="1200">
          <a:solidFill>
            <a:schemeClr val="tx1"/>
          </a:solidFill>
          <a:latin typeface="+mn-lt"/>
          <a:ea typeface="+mn-ea"/>
          <a:cs typeface="+mn-cs"/>
        </a:defRPr>
      </a:lvl1pPr>
      <a:lvl2pPr marL="929005" indent="-309880" algn="l" defTabSz="1238250" rtl="0" eaLnBrk="1" latinLnBrk="0" hangingPunct="1">
        <a:lnSpc>
          <a:spcPct val="90000"/>
        </a:lnSpc>
        <a:spcBef>
          <a:spcPct val="136000"/>
        </a:spcBef>
        <a:buFont typeface="Arial" panose="020B0604020202020204" pitchFamily="34" charset="0"/>
        <a:buChar char="•"/>
        <a:defRPr sz="3250" kern="1200">
          <a:solidFill>
            <a:schemeClr val="tx1"/>
          </a:solidFill>
          <a:latin typeface="+mn-lt"/>
          <a:ea typeface="+mn-ea"/>
          <a:cs typeface="+mn-cs"/>
        </a:defRPr>
      </a:lvl2pPr>
      <a:lvl3pPr marL="1548130" indent="-309880" algn="l" defTabSz="1238250" rtl="0" eaLnBrk="1" latinLnBrk="0" hangingPunct="1">
        <a:lnSpc>
          <a:spcPct val="90000"/>
        </a:lnSpc>
        <a:spcBef>
          <a:spcPct val="136000"/>
        </a:spcBef>
        <a:buFont typeface="Arial" panose="020B0604020202020204" pitchFamily="34" charset="0"/>
        <a:buChar char="•"/>
        <a:defRPr sz="2710" kern="1200">
          <a:solidFill>
            <a:schemeClr val="tx1"/>
          </a:solidFill>
          <a:latin typeface="+mn-lt"/>
          <a:ea typeface="+mn-ea"/>
          <a:cs typeface="+mn-cs"/>
        </a:defRPr>
      </a:lvl3pPr>
      <a:lvl4pPr marL="2167255" indent="-309880" algn="l" defTabSz="1238250" rtl="0" eaLnBrk="1" latinLnBrk="0" hangingPunct="1">
        <a:lnSpc>
          <a:spcPct val="90000"/>
        </a:lnSpc>
        <a:spcBef>
          <a:spcPct val="136000"/>
        </a:spcBef>
        <a:buFont typeface="Arial" panose="020B0604020202020204" pitchFamily="34" charset="0"/>
        <a:buChar char="•"/>
        <a:defRPr sz="2440" kern="1200">
          <a:solidFill>
            <a:schemeClr val="tx1"/>
          </a:solidFill>
          <a:latin typeface="+mn-lt"/>
          <a:ea typeface="+mn-ea"/>
          <a:cs typeface="+mn-cs"/>
        </a:defRPr>
      </a:lvl4pPr>
      <a:lvl5pPr marL="2786380" indent="-309880" algn="l" defTabSz="1238250" rtl="0" eaLnBrk="1" latinLnBrk="0" hangingPunct="1">
        <a:lnSpc>
          <a:spcPct val="90000"/>
        </a:lnSpc>
        <a:spcBef>
          <a:spcPct val="136000"/>
        </a:spcBef>
        <a:buFont typeface="Arial" panose="020B0604020202020204" pitchFamily="34" charset="0"/>
        <a:buChar char="•"/>
        <a:defRPr sz="2440" kern="1200">
          <a:solidFill>
            <a:schemeClr val="tx1"/>
          </a:solidFill>
          <a:latin typeface="+mn-lt"/>
          <a:ea typeface="+mn-ea"/>
          <a:cs typeface="+mn-cs"/>
        </a:defRPr>
      </a:lvl5pPr>
      <a:lvl6pPr marL="3405505" indent="-309880" algn="l" defTabSz="1238250" rtl="0" eaLnBrk="1" latinLnBrk="0" hangingPunct="1">
        <a:lnSpc>
          <a:spcPct val="90000"/>
        </a:lnSpc>
        <a:spcBef>
          <a:spcPct val="136000"/>
        </a:spcBef>
        <a:buFont typeface="Arial" panose="020B0604020202020204" pitchFamily="34" charset="0"/>
        <a:buChar char="•"/>
        <a:defRPr sz="2440" kern="1200">
          <a:solidFill>
            <a:schemeClr val="tx1"/>
          </a:solidFill>
          <a:latin typeface="+mn-lt"/>
          <a:ea typeface="+mn-ea"/>
          <a:cs typeface="+mn-cs"/>
        </a:defRPr>
      </a:lvl6pPr>
      <a:lvl7pPr marL="4024630" indent="-309880" algn="l" defTabSz="1238250" rtl="0" eaLnBrk="1" latinLnBrk="0" hangingPunct="1">
        <a:lnSpc>
          <a:spcPct val="90000"/>
        </a:lnSpc>
        <a:spcBef>
          <a:spcPct val="136000"/>
        </a:spcBef>
        <a:buFont typeface="Arial" panose="020B0604020202020204" pitchFamily="34" charset="0"/>
        <a:buChar char="•"/>
        <a:defRPr sz="2440" kern="1200">
          <a:solidFill>
            <a:schemeClr val="tx1"/>
          </a:solidFill>
          <a:latin typeface="+mn-lt"/>
          <a:ea typeface="+mn-ea"/>
          <a:cs typeface="+mn-cs"/>
        </a:defRPr>
      </a:lvl7pPr>
      <a:lvl8pPr marL="4643755" indent="-309880" algn="l" defTabSz="1238250" rtl="0" eaLnBrk="1" latinLnBrk="0" hangingPunct="1">
        <a:lnSpc>
          <a:spcPct val="90000"/>
        </a:lnSpc>
        <a:spcBef>
          <a:spcPct val="136000"/>
        </a:spcBef>
        <a:buFont typeface="Arial" panose="020B0604020202020204" pitchFamily="34" charset="0"/>
        <a:buChar char="•"/>
        <a:defRPr sz="2440" kern="1200">
          <a:solidFill>
            <a:schemeClr val="tx1"/>
          </a:solidFill>
          <a:latin typeface="+mn-lt"/>
          <a:ea typeface="+mn-ea"/>
          <a:cs typeface="+mn-cs"/>
        </a:defRPr>
      </a:lvl8pPr>
      <a:lvl9pPr marL="5263515" indent="-309880" algn="l" defTabSz="1238250" rtl="0" eaLnBrk="1" latinLnBrk="0" hangingPunct="1">
        <a:lnSpc>
          <a:spcPct val="90000"/>
        </a:lnSpc>
        <a:spcBef>
          <a:spcPct val="136000"/>
        </a:spcBef>
        <a:buFont typeface="Arial" panose="020B0604020202020204" pitchFamily="34" charset="0"/>
        <a:buChar char="•"/>
        <a:defRPr sz="24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38250" rtl="0" eaLnBrk="1" latinLnBrk="0" hangingPunct="1">
        <a:defRPr sz="2440" kern="1200">
          <a:solidFill>
            <a:schemeClr val="tx1"/>
          </a:solidFill>
          <a:latin typeface="+mn-lt"/>
          <a:ea typeface="+mn-ea"/>
          <a:cs typeface="+mn-cs"/>
        </a:defRPr>
      </a:lvl1pPr>
      <a:lvl2pPr marL="619125" algn="l" defTabSz="1238250" rtl="0" eaLnBrk="1" latinLnBrk="0" hangingPunct="1">
        <a:defRPr sz="2440" kern="1200">
          <a:solidFill>
            <a:schemeClr val="tx1"/>
          </a:solidFill>
          <a:latin typeface="+mn-lt"/>
          <a:ea typeface="+mn-ea"/>
          <a:cs typeface="+mn-cs"/>
        </a:defRPr>
      </a:lvl2pPr>
      <a:lvl3pPr marL="1238250" algn="l" defTabSz="1238250" rtl="0" eaLnBrk="1" latinLnBrk="0" hangingPunct="1">
        <a:defRPr sz="2440" kern="1200">
          <a:solidFill>
            <a:schemeClr val="tx1"/>
          </a:solidFill>
          <a:latin typeface="+mn-lt"/>
          <a:ea typeface="+mn-ea"/>
          <a:cs typeface="+mn-cs"/>
        </a:defRPr>
      </a:lvl3pPr>
      <a:lvl4pPr marL="1857375" algn="l" defTabSz="1238250" rtl="0" eaLnBrk="1" latinLnBrk="0" hangingPunct="1">
        <a:defRPr sz="2440" kern="1200">
          <a:solidFill>
            <a:schemeClr val="tx1"/>
          </a:solidFill>
          <a:latin typeface="+mn-lt"/>
          <a:ea typeface="+mn-ea"/>
          <a:cs typeface="+mn-cs"/>
        </a:defRPr>
      </a:lvl4pPr>
      <a:lvl5pPr marL="2476500" algn="l" defTabSz="1238250" rtl="0" eaLnBrk="1" latinLnBrk="0" hangingPunct="1">
        <a:defRPr sz="2440" kern="1200">
          <a:solidFill>
            <a:schemeClr val="tx1"/>
          </a:solidFill>
          <a:latin typeface="+mn-lt"/>
          <a:ea typeface="+mn-ea"/>
          <a:cs typeface="+mn-cs"/>
        </a:defRPr>
      </a:lvl5pPr>
      <a:lvl6pPr marL="3096260" algn="l" defTabSz="1238250" rtl="0" eaLnBrk="1" latinLnBrk="0" hangingPunct="1">
        <a:defRPr sz="2440" kern="1200">
          <a:solidFill>
            <a:schemeClr val="tx1"/>
          </a:solidFill>
          <a:latin typeface="+mn-lt"/>
          <a:ea typeface="+mn-ea"/>
          <a:cs typeface="+mn-cs"/>
        </a:defRPr>
      </a:lvl6pPr>
      <a:lvl7pPr marL="3715385" algn="l" defTabSz="1238250" rtl="0" eaLnBrk="1" latinLnBrk="0" hangingPunct="1">
        <a:defRPr sz="2440" kern="1200">
          <a:solidFill>
            <a:schemeClr val="tx1"/>
          </a:solidFill>
          <a:latin typeface="+mn-lt"/>
          <a:ea typeface="+mn-ea"/>
          <a:cs typeface="+mn-cs"/>
        </a:defRPr>
      </a:lvl7pPr>
      <a:lvl8pPr marL="4334510" algn="l" defTabSz="1238250" rtl="0" eaLnBrk="1" latinLnBrk="0" hangingPunct="1">
        <a:defRPr sz="2440" kern="1200">
          <a:solidFill>
            <a:schemeClr val="tx1"/>
          </a:solidFill>
          <a:latin typeface="+mn-lt"/>
          <a:ea typeface="+mn-ea"/>
          <a:cs typeface="+mn-cs"/>
        </a:defRPr>
      </a:lvl8pPr>
      <a:lvl9pPr marL="4953635" algn="l" defTabSz="1238250" rtl="0" eaLnBrk="1" latinLnBrk="0" hangingPunct="1">
        <a:defRPr sz="24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资源 9@4x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"/>
            <a:ext cx="12383135" cy="1007872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N2JmMGM0OTY5NGRmZjQzNjZlZjYzZjYzMDUxZDJjYmEifQ==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自定义</PresentationFormat>
  <Paragraphs>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4" baseType="lpstr">
      <vt:lpstr>Arial</vt:lpstr>
      <vt:lpstr>Calibri</vt:lpstr>
      <vt:lpstr>WPS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程家乐</dc:creator>
  <cp:lastModifiedBy>豆豆 顾</cp:lastModifiedBy>
  <cp:revision>4</cp:revision>
  <dcterms:created xsi:type="dcterms:W3CDTF">2023-08-09T12:44:00Z</dcterms:created>
  <dcterms:modified xsi:type="dcterms:W3CDTF">2023-12-14T01:31:02Z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3B0086CAF875411CACBDA13AB9801EF4_13</vt:lpwstr>
  </property>
  <property fmtid="{D5CDD505-2E9C-101B-9397-08002B2CF9AE}" pid="3" name="KSOProductBuildVer">
    <vt:lpwstr>2052-12.1.0.15990</vt:lpwstr>
  </property>
</Properties>
</file>