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30A0"/>
    <a:srgbClr val="A88000"/>
    <a:srgbClr val="2E75B6"/>
    <a:srgbClr val="E45656"/>
    <a:srgbClr val="C27AEE"/>
    <a:srgbClr val="C56DFB"/>
    <a:srgbClr val="63C7F8"/>
    <a:srgbClr val="3FBC92"/>
    <a:srgbClr val="F2AE53"/>
    <a:srgbClr val="EA7A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4" autoAdjust="0"/>
    <p:restoredTop sz="94660"/>
  </p:normalViewPr>
  <p:slideViewPr>
    <p:cSldViewPr snapToGrid="0">
      <p:cViewPr>
        <p:scale>
          <a:sx n="112" d="100"/>
          <a:sy n="112" d="100"/>
        </p:scale>
        <p:origin x="1626" y="11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59C7D8E-BCE7-AE6F-DE1A-C6FFF23DBA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8A52F99-4368-C67E-BCE3-40461BEE8F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ADBA4BB-F7C4-A7A2-12F2-C879914F79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D7EA967-73EE-36A7-21DA-A3F157F29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DF35E7D-7FC3-B09C-EF79-5BEBA8358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9638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43B93AD-C6FC-C6D7-4281-FD2B5B1DA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3780A3C-A7AC-5E07-6849-12CC42C405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073B901-52F4-E08B-573A-31BFC5C2F6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421E717-DE39-D971-14B4-84293C43C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227F3E3-4DC4-3D23-3EE9-163CC1FFB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564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3E821CE-ED4A-921E-78B0-6B1C950B8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2441207-6DA0-690A-5584-5ED34EEFF9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B2867A5-94B0-FB20-B13F-6F1C3350A5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9472046-978D-B012-6333-455DB7F0A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BCE1182-AF26-7545-A509-800F3667CA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745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B4A0881-5D09-8BBD-A166-4EA86FEF3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A937E02-96E0-BEE3-CBBB-5CCC65F549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47D54F6-C01B-70EA-4D47-A9C882D79A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0A363F2-CD74-A90A-06CB-84966D9F7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DA624900-7D74-66C8-48DC-F3A147929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84B8DCA-9BDC-C011-7176-A11456FC7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8101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DE289DD-6452-401C-7E83-6D709EFDC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E0698FE7-47FA-48F4-9E8C-B7D17CC9F6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94D82F3-CB44-1E19-3D58-763828DE0D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D6136936-E9E8-0941-39AA-1B6844398C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73E121B3-AAE5-8AE0-45CD-50C5C4A854D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9371912D-8016-EE81-E8BB-9329061EB9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C0C46536-2F6F-647B-6B00-033279024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4D4FB1CF-ACAF-37DF-1A0D-1EBD8ADBF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4991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77E5E6F-CBFE-5143-7F30-AC5306DE4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A75C6CFC-3BCE-8024-A1AB-E1A5DADE1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E799318D-CC8B-FA20-00D4-69ED889E7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14D6C813-F1BE-ABB8-0239-DAEAD7F3C0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697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58B6A68A-D93F-68C8-7B00-97B985B47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CA68308-4AC2-E4C8-A7CA-5176FA6076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5654729-BC62-6202-EE5E-8A83A512C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549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A232B5E-811F-5EC2-3B98-7594035E25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B219472-8F7F-6AB7-0B93-47C11BA375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D42A3B84-7DCB-B447-C78B-D7C8299699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F3209EE-90C6-9D2F-F9AD-090002C28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EC988A4-C90F-0F47-F5B8-F8AF0E975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D76FD49D-329E-56C6-A350-32648CC86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0657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BB6A815-B323-9165-DE58-32F57E0E13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54D8FC4A-F877-F36D-B722-E3F80AB354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083BFA8-7228-03D7-BB6C-ECDE3F5EB5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18D0BC2-B8C3-1742-5902-27FA4E291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3490AE6-9B49-AEB1-66D4-AD2997CF5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819856B9-3BC4-CFD8-8F0B-E9B67FAF2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4640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9989326-92A5-B75F-FF49-C068F5D32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FB47C6D-C306-1ED9-2FD4-EEA39FE8F1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2C90C06-012C-B844-22E6-375F4ECE0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C73984F-B0B1-719F-9941-013F467913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3A88DA7-F1A1-A480-9F01-4C5DB19A1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8272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3D1233F0-937B-438E-392D-D0D7AEF51C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F7076FF-D3E9-8DC2-5497-926785CBDF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CABD719-6F74-14E4-0F96-4C91A63B7B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3B00282-8E29-6337-DFB1-A179B3FEB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6442C42-3EB9-99AA-106E-9DF2EE73D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3968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1F763A3D-CBD0-4AE2-C6B0-BA0D88161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7410AAAE-1772-908A-EB09-2D6FAC7989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892840B-9602-AF69-B018-E6C93AA374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D61E0E-7769-443C-B37D-24750BCEF1D0}" type="datetimeFigureOut">
              <a:rPr lang="zh-CN" altLang="en-US" smtClean="0"/>
              <a:t>2023/6/26/Mon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393BDC6-A65B-06F9-800E-F20C1DF091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032D23D-24EC-8A9C-8C60-9EAFA96763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6324D-4112-47FC-99C4-E72CA24BB8E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922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背景图案&#10;&#10;描述已自动生成">
            <a:extLst>
              <a:ext uri="{FF2B5EF4-FFF2-40B4-BE49-F238E27FC236}">
                <a16:creationId xmlns:a16="http://schemas.microsoft.com/office/drawing/2014/main" id="{E418523E-65FC-3C4F-731C-EB708CDCAD3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6997" y="-2667001"/>
            <a:ext cx="6858002" cy="12192003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831B7832-CD64-AC84-AAED-38D6591214C0}"/>
              </a:ext>
            </a:extLst>
          </p:cNvPr>
          <p:cNvSpPr txBox="1"/>
          <p:nvPr/>
        </p:nvSpPr>
        <p:spPr>
          <a:xfrm>
            <a:off x="4266816" y="181570"/>
            <a:ext cx="365837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5400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TOPIC</a:t>
            </a:r>
            <a:r>
              <a:rPr lang="zh-CN" altLang="en-US" sz="5400" dirty="0">
                <a:latin typeface="站酷快乐体2016修订版" panose="02010600030101010101" pitchFamily="2" charset="-122"/>
                <a:ea typeface="站酷快乐体2016修订版" panose="02010600030101010101" pitchFamily="2" charset="-122"/>
              </a:rPr>
              <a:t>模型</a:t>
            </a:r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E8893241-5023-C58B-0819-2C434ACA9837}"/>
              </a:ext>
            </a:extLst>
          </p:cNvPr>
          <p:cNvSpPr txBox="1"/>
          <p:nvPr/>
        </p:nvSpPr>
        <p:spPr>
          <a:xfrm>
            <a:off x="10510286" y="6424856"/>
            <a:ext cx="11769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@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项目经理阿道</a:t>
            </a:r>
          </a:p>
        </p:txBody>
      </p:sp>
      <p:grpSp>
        <p:nvGrpSpPr>
          <p:cNvPr id="68" name="组合 67">
            <a:extLst>
              <a:ext uri="{FF2B5EF4-FFF2-40B4-BE49-F238E27FC236}">
                <a16:creationId xmlns:a16="http://schemas.microsoft.com/office/drawing/2014/main" id="{D3D965ED-24CA-C2DC-14DC-5E686B69C3F1}"/>
              </a:ext>
            </a:extLst>
          </p:cNvPr>
          <p:cNvGrpSpPr/>
          <p:nvPr/>
        </p:nvGrpSpPr>
        <p:grpSpPr>
          <a:xfrm>
            <a:off x="2645462" y="1385267"/>
            <a:ext cx="2169164" cy="4785969"/>
            <a:chOff x="3350284" y="1385267"/>
            <a:chExt cx="2518187" cy="4785969"/>
          </a:xfrm>
        </p:grpSpPr>
        <p:sp>
          <p:nvSpPr>
            <p:cNvPr id="39" name="图形 15">
              <a:extLst>
                <a:ext uri="{FF2B5EF4-FFF2-40B4-BE49-F238E27FC236}">
                  <a16:creationId xmlns:a16="http://schemas.microsoft.com/office/drawing/2014/main" id="{46EA92B6-CAC6-2E0B-8640-DFB51ADE3265}"/>
                </a:ext>
              </a:extLst>
            </p:cNvPr>
            <p:cNvSpPr/>
            <p:nvPr/>
          </p:nvSpPr>
          <p:spPr>
            <a:xfrm rot="16200000">
              <a:off x="2216394" y="2519159"/>
              <a:ext cx="4785968" cy="2518186"/>
            </a:xfrm>
            <a:prstGeom prst="rect">
              <a:avLst/>
            </a:prstGeom>
            <a:solidFill>
              <a:srgbClr val="F2AE53">
                <a:alpha val="30000"/>
              </a:srgbClr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3" name="图形 15">
              <a:extLst>
                <a:ext uri="{FF2B5EF4-FFF2-40B4-BE49-F238E27FC236}">
                  <a16:creationId xmlns:a16="http://schemas.microsoft.com/office/drawing/2014/main" id="{937CA99B-34EA-1C4C-F6DC-68E10D2104C6}"/>
                </a:ext>
              </a:extLst>
            </p:cNvPr>
            <p:cNvSpPr/>
            <p:nvPr/>
          </p:nvSpPr>
          <p:spPr>
            <a:xfrm rot="16200000">
              <a:off x="4147711" y="587840"/>
              <a:ext cx="923331" cy="2518186"/>
            </a:xfrm>
            <a:prstGeom prst="rect">
              <a:avLst/>
            </a:prstGeom>
            <a:solidFill>
              <a:srgbClr val="F2AE53"/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7" name="文本框 46">
              <a:extLst>
                <a:ext uri="{FF2B5EF4-FFF2-40B4-BE49-F238E27FC236}">
                  <a16:creationId xmlns:a16="http://schemas.microsoft.com/office/drawing/2014/main" id="{8F338DDD-8818-072F-0BFA-15F321A51583}"/>
                </a:ext>
              </a:extLst>
            </p:cNvPr>
            <p:cNvSpPr txBox="1"/>
            <p:nvPr/>
          </p:nvSpPr>
          <p:spPr>
            <a:xfrm>
              <a:off x="3831354" y="1403349"/>
              <a:ext cx="15523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Objective</a:t>
              </a:r>
              <a:endParaRPr lang="zh-CN" altLang="en-US" sz="2000" dirty="0">
                <a:solidFill>
                  <a:schemeClr val="bg1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</p:txBody>
        </p:sp>
        <p:sp>
          <p:nvSpPr>
            <p:cNvPr id="51" name="文本框 50">
              <a:extLst>
                <a:ext uri="{FF2B5EF4-FFF2-40B4-BE49-F238E27FC236}">
                  <a16:creationId xmlns:a16="http://schemas.microsoft.com/office/drawing/2014/main" id="{4A41B393-1F8E-B9B4-7EDA-AA1CEC1BB74E}"/>
                </a:ext>
              </a:extLst>
            </p:cNvPr>
            <p:cNvSpPr txBox="1"/>
            <p:nvPr/>
          </p:nvSpPr>
          <p:spPr>
            <a:xfrm>
              <a:off x="3717350" y="1792001"/>
              <a:ext cx="188177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制定目标</a:t>
              </a:r>
            </a:p>
          </p:txBody>
        </p:sp>
      </p:grpSp>
      <p:grpSp>
        <p:nvGrpSpPr>
          <p:cNvPr id="69" name="组合 68">
            <a:extLst>
              <a:ext uri="{FF2B5EF4-FFF2-40B4-BE49-F238E27FC236}">
                <a16:creationId xmlns:a16="http://schemas.microsoft.com/office/drawing/2014/main" id="{B4639DE3-FE47-0F7D-C646-70FE66B242D7}"/>
              </a:ext>
            </a:extLst>
          </p:cNvPr>
          <p:cNvGrpSpPr/>
          <p:nvPr/>
        </p:nvGrpSpPr>
        <p:grpSpPr>
          <a:xfrm>
            <a:off x="5017885" y="1385267"/>
            <a:ext cx="2166010" cy="4785968"/>
            <a:chOff x="6199440" y="1385267"/>
            <a:chExt cx="2514527" cy="4785968"/>
          </a:xfrm>
        </p:grpSpPr>
        <p:sp>
          <p:nvSpPr>
            <p:cNvPr id="40" name="图形 8">
              <a:extLst>
                <a:ext uri="{FF2B5EF4-FFF2-40B4-BE49-F238E27FC236}">
                  <a16:creationId xmlns:a16="http://schemas.microsoft.com/office/drawing/2014/main" id="{7A6F4B5F-F1BD-A058-5461-10F2AFF66F5A}"/>
                </a:ext>
              </a:extLst>
            </p:cNvPr>
            <p:cNvSpPr/>
            <p:nvPr/>
          </p:nvSpPr>
          <p:spPr>
            <a:xfrm rot="5400000">
              <a:off x="5063720" y="2520988"/>
              <a:ext cx="4785968" cy="2514526"/>
            </a:xfrm>
            <a:prstGeom prst="rect">
              <a:avLst/>
            </a:prstGeom>
            <a:solidFill>
              <a:srgbClr val="3FBC92">
                <a:alpha val="30000"/>
              </a:srgbClr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4" name="图形 8">
              <a:extLst>
                <a:ext uri="{FF2B5EF4-FFF2-40B4-BE49-F238E27FC236}">
                  <a16:creationId xmlns:a16="http://schemas.microsoft.com/office/drawing/2014/main" id="{54D3F890-90F2-A1D3-73CA-04450AD0B186}"/>
                </a:ext>
              </a:extLst>
            </p:cNvPr>
            <p:cNvSpPr/>
            <p:nvPr/>
          </p:nvSpPr>
          <p:spPr>
            <a:xfrm rot="5400000">
              <a:off x="6995037" y="589670"/>
              <a:ext cx="923331" cy="2514526"/>
            </a:xfrm>
            <a:prstGeom prst="rect">
              <a:avLst/>
            </a:prstGeom>
            <a:solidFill>
              <a:srgbClr val="3FBC92"/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8" name="文本框 47">
              <a:extLst>
                <a:ext uri="{FF2B5EF4-FFF2-40B4-BE49-F238E27FC236}">
                  <a16:creationId xmlns:a16="http://schemas.microsoft.com/office/drawing/2014/main" id="{61CB7DE4-5EED-39DB-FF53-81CE465F2C6B}"/>
                </a:ext>
              </a:extLst>
            </p:cNvPr>
            <p:cNvSpPr txBox="1"/>
            <p:nvPr/>
          </p:nvSpPr>
          <p:spPr>
            <a:xfrm>
              <a:off x="6771441" y="1406472"/>
              <a:ext cx="130302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Process</a:t>
              </a:r>
              <a:endParaRPr lang="zh-CN" altLang="en-US" sz="2000" dirty="0">
                <a:solidFill>
                  <a:schemeClr val="bg1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</p:txBody>
        </p:sp>
        <p:sp>
          <p:nvSpPr>
            <p:cNvPr id="52" name="文本框 51">
              <a:extLst>
                <a:ext uri="{FF2B5EF4-FFF2-40B4-BE49-F238E27FC236}">
                  <a16:creationId xmlns:a16="http://schemas.microsoft.com/office/drawing/2014/main" id="{F93E4862-B743-29FA-8F63-8DAF735ACDBC}"/>
                </a:ext>
              </a:extLst>
            </p:cNvPr>
            <p:cNvSpPr txBox="1"/>
            <p:nvPr/>
          </p:nvSpPr>
          <p:spPr>
            <a:xfrm>
              <a:off x="6490474" y="1806900"/>
              <a:ext cx="188177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流程管理</a:t>
              </a:r>
            </a:p>
          </p:txBody>
        </p:sp>
      </p:grpSp>
      <p:grpSp>
        <p:nvGrpSpPr>
          <p:cNvPr id="70" name="组合 69">
            <a:extLst>
              <a:ext uri="{FF2B5EF4-FFF2-40B4-BE49-F238E27FC236}">
                <a16:creationId xmlns:a16="http://schemas.microsoft.com/office/drawing/2014/main" id="{6BBB13ED-8686-14F4-4F2E-CFB86034B8D6}"/>
              </a:ext>
            </a:extLst>
          </p:cNvPr>
          <p:cNvGrpSpPr/>
          <p:nvPr/>
        </p:nvGrpSpPr>
        <p:grpSpPr>
          <a:xfrm>
            <a:off x="7387154" y="1385267"/>
            <a:ext cx="2169163" cy="4785969"/>
            <a:chOff x="9044937" y="1385267"/>
            <a:chExt cx="2518187" cy="4785969"/>
          </a:xfrm>
        </p:grpSpPr>
        <p:sp>
          <p:nvSpPr>
            <p:cNvPr id="41" name="图形 15">
              <a:extLst>
                <a:ext uri="{FF2B5EF4-FFF2-40B4-BE49-F238E27FC236}">
                  <a16:creationId xmlns:a16="http://schemas.microsoft.com/office/drawing/2014/main" id="{CF0F9F54-9088-40A8-8BCD-958AFD3A8BDF}"/>
                </a:ext>
              </a:extLst>
            </p:cNvPr>
            <p:cNvSpPr/>
            <p:nvPr/>
          </p:nvSpPr>
          <p:spPr>
            <a:xfrm rot="16200000">
              <a:off x="7911047" y="2519158"/>
              <a:ext cx="4785968" cy="2518187"/>
            </a:xfrm>
            <a:prstGeom prst="rect">
              <a:avLst/>
            </a:prstGeom>
            <a:solidFill>
              <a:srgbClr val="63C7F8">
                <a:alpha val="30000"/>
              </a:srgbClr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5" name="图形 15">
              <a:extLst>
                <a:ext uri="{FF2B5EF4-FFF2-40B4-BE49-F238E27FC236}">
                  <a16:creationId xmlns:a16="http://schemas.microsoft.com/office/drawing/2014/main" id="{AFD564F9-64EB-AD23-6102-9C655EEECCD4}"/>
                </a:ext>
              </a:extLst>
            </p:cNvPr>
            <p:cNvSpPr/>
            <p:nvPr/>
          </p:nvSpPr>
          <p:spPr>
            <a:xfrm rot="16200000">
              <a:off x="9842366" y="587838"/>
              <a:ext cx="923329" cy="2518187"/>
            </a:xfrm>
            <a:prstGeom prst="rect">
              <a:avLst/>
            </a:prstGeom>
            <a:solidFill>
              <a:srgbClr val="63C7F8"/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9" name="文本框 48">
              <a:extLst>
                <a:ext uri="{FF2B5EF4-FFF2-40B4-BE49-F238E27FC236}">
                  <a16:creationId xmlns:a16="http://schemas.microsoft.com/office/drawing/2014/main" id="{3F426504-C0D1-0512-5887-81F08ABEDB43}"/>
                </a:ext>
              </a:extLst>
            </p:cNvPr>
            <p:cNvSpPr txBox="1"/>
            <p:nvPr/>
          </p:nvSpPr>
          <p:spPr>
            <a:xfrm>
              <a:off x="9237309" y="1406472"/>
              <a:ext cx="206228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Commitment</a:t>
              </a:r>
              <a:endParaRPr lang="zh-CN" altLang="en-US" sz="2000" dirty="0">
                <a:solidFill>
                  <a:schemeClr val="bg1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</p:txBody>
        </p:sp>
        <p:sp>
          <p:nvSpPr>
            <p:cNvPr id="53" name="文本框 52">
              <a:extLst>
                <a:ext uri="{FF2B5EF4-FFF2-40B4-BE49-F238E27FC236}">
                  <a16:creationId xmlns:a16="http://schemas.microsoft.com/office/drawing/2014/main" id="{C2840B34-7E20-94F5-0AC7-BF9F67863EFD}"/>
                </a:ext>
              </a:extLst>
            </p:cNvPr>
            <p:cNvSpPr txBox="1"/>
            <p:nvPr/>
          </p:nvSpPr>
          <p:spPr>
            <a:xfrm>
              <a:off x="9386658" y="1800891"/>
              <a:ext cx="188177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共同承诺</a:t>
              </a: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id="{B64350E1-23A6-34D0-9D58-B7DEE6CE5E3B}"/>
              </a:ext>
            </a:extLst>
          </p:cNvPr>
          <p:cNvGrpSpPr/>
          <p:nvPr/>
        </p:nvGrpSpPr>
        <p:grpSpPr>
          <a:xfrm>
            <a:off x="276189" y="1385267"/>
            <a:ext cx="2166010" cy="4785968"/>
            <a:chOff x="504788" y="1385267"/>
            <a:chExt cx="2514527" cy="4785968"/>
          </a:xfrm>
        </p:grpSpPr>
        <p:sp>
          <p:nvSpPr>
            <p:cNvPr id="38" name="图形 8">
              <a:extLst>
                <a:ext uri="{FF2B5EF4-FFF2-40B4-BE49-F238E27FC236}">
                  <a16:creationId xmlns:a16="http://schemas.microsoft.com/office/drawing/2014/main" id="{095F359D-F479-9CEE-A2F8-7E235D94AD72}"/>
                </a:ext>
              </a:extLst>
            </p:cNvPr>
            <p:cNvSpPr/>
            <p:nvPr/>
          </p:nvSpPr>
          <p:spPr>
            <a:xfrm rot="5400000">
              <a:off x="-630932" y="2520988"/>
              <a:ext cx="4785968" cy="2514526"/>
            </a:xfrm>
            <a:prstGeom prst="rect">
              <a:avLst/>
            </a:prstGeom>
            <a:solidFill>
              <a:srgbClr val="EA7A7A">
                <a:alpha val="30000"/>
              </a:srgbClr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2" name="图形 8">
              <a:extLst>
                <a:ext uri="{FF2B5EF4-FFF2-40B4-BE49-F238E27FC236}">
                  <a16:creationId xmlns:a16="http://schemas.microsoft.com/office/drawing/2014/main" id="{887A3D5A-354A-8B7C-B8FB-17186FE99491}"/>
                </a:ext>
              </a:extLst>
            </p:cNvPr>
            <p:cNvSpPr/>
            <p:nvPr/>
          </p:nvSpPr>
          <p:spPr>
            <a:xfrm rot="5400000">
              <a:off x="1300385" y="589670"/>
              <a:ext cx="923331" cy="2514526"/>
            </a:xfrm>
            <a:prstGeom prst="rect">
              <a:avLst/>
            </a:prstGeom>
            <a:solidFill>
              <a:srgbClr val="EA7A7A"/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id="{4E77DB3F-B1DF-8D71-3317-7006345BB294}"/>
                </a:ext>
              </a:extLst>
            </p:cNvPr>
            <p:cNvSpPr txBox="1"/>
            <p:nvPr/>
          </p:nvSpPr>
          <p:spPr>
            <a:xfrm>
              <a:off x="1291048" y="1403349"/>
              <a:ext cx="942004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Trust</a:t>
              </a:r>
              <a:endParaRPr lang="zh-CN" altLang="en-US" sz="2000" dirty="0">
                <a:solidFill>
                  <a:schemeClr val="bg1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</p:txBody>
        </p:sp>
        <p:sp>
          <p:nvSpPr>
            <p:cNvPr id="50" name="文本框 49">
              <a:extLst>
                <a:ext uri="{FF2B5EF4-FFF2-40B4-BE49-F238E27FC236}">
                  <a16:creationId xmlns:a16="http://schemas.microsoft.com/office/drawing/2014/main" id="{4AAB7B4E-2363-15C6-FD5F-D181AF6773B0}"/>
                </a:ext>
              </a:extLst>
            </p:cNvPr>
            <p:cNvSpPr txBox="1"/>
            <p:nvPr/>
          </p:nvSpPr>
          <p:spPr>
            <a:xfrm>
              <a:off x="821157" y="1800890"/>
              <a:ext cx="188177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建立信任</a:t>
              </a:r>
            </a:p>
          </p:txBody>
        </p:sp>
      </p:grpSp>
      <p:grpSp>
        <p:nvGrpSpPr>
          <p:cNvPr id="71" name="组合 70">
            <a:extLst>
              <a:ext uri="{FF2B5EF4-FFF2-40B4-BE49-F238E27FC236}">
                <a16:creationId xmlns:a16="http://schemas.microsoft.com/office/drawing/2014/main" id="{7A306747-DF1F-C949-E794-BEFCFAD4BAA5}"/>
              </a:ext>
            </a:extLst>
          </p:cNvPr>
          <p:cNvGrpSpPr/>
          <p:nvPr/>
        </p:nvGrpSpPr>
        <p:grpSpPr>
          <a:xfrm>
            <a:off x="9754620" y="1385266"/>
            <a:ext cx="2170967" cy="4785969"/>
            <a:chOff x="9042843" y="1385267"/>
            <a:chExt cx="2520281" cy="4785969"/>
          </a:xfrm>
        </p:grpSpPr>
        <p:sp>
          <p:nvSpPr>
            <p:cNvPr id="72" name="图形 15">
              <a:extLst>
                <a:ext uri="{FF2B5EF4-FFF2-40B4-BE49-F238E27FC236}">
                  <a16:creationId xmlns:a16="http://schemas.microsoft.com/office/drawing/2014/main" id="{9DE63FF0-8219-AF80-ABF4-4FC101632492}"/>
                </a:ext>
              </a:extLst>
            </p:cNvPr>
            <p:cNvSpPr/>
            <p:nvPr/>
          </p:nvSpPr>
          <p:spPr>
            <a:xfrm rot="16200000">
              <a:off x="7911047" y="2519158"/>
              <a:ext cx="4785968" cy="2518187"/>
            </a:xfrm>
            <a:prstGeom prst="rect">
              <a:avLst/>
            </a:prstGeom>
            <a:solidFill>
              <a:srgbClr val="C27AEE">
                <a:alpha val="30000"/>
              </a:srgbClr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/>
            </a:p>
          </p:txBody>
        </p:sp>
        <p:sp>
          <p:nvSpPr>
            <p:cNvPr id="73" name="图形 15">
              <a:extLst>
                <a:ext uri="{FF2B5EF4-FFF2-40B4-BE49-F238E27FC236}">
                  <a16:creationId xmlns:a16="http://schemas.microsoft.com/office/drawing/2014/main" id="{435E2765-5B50-52AF-5A7F-9B66FA6B3C78}"/>
                </a:ext>
              </a:extLst>
            </p:cNvPr>
            <p:cNvSpPr/>
            <p:nvPr/>
          </p:nvSpPr>
          <p:spPr>
            <a:xfrm rot="16200000">
              <a:off x="9842366" y="587838"/>
              <a:ext cx="923329" cy="2518187"/>
            </a:xfrm>
            <a:prstGeom prst="rect">
              <a:avLst/>
            </a:prstGeom>
            <a:solidFill>
              <a:srgbClr val="C27AEE"/>
            </a:solidFill>
            <a:ln w="121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zh-CN" altLang="en-US" dirty="0"/>
            </a:p>
          </p:txBody>
        </p:sp>
        <p:sp>
          <p:nvSpPr>
            <p:cNvPr id="74" name="文本框 73">
              <a:extLst>
                <a:ext uri="{FF2B5EF4-FFF2-40B4-BE49-F238E27FC236}">
                  <a16:creationId xmlns:a16="http://schemas.microsoft.com/office/drawing/2014/main" id="{E3B42BA6-9FF7-59E3-BEC8-D14ED16DF969}"/>
                </a:ext>
              </a:extLst>
            </p:cNvPr>
            <p:cNvSpPr txBox="1"/>
            <p:nvPr/>
          </p:nvSpPr>
          <p:spPr>
            <a:xfrm>
              <a:off x="9042843" y="1406472"/>
              <a:ext cx="245121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chemeClr val="bg1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Communication</a:t>
              </a:r>
              <a:endParaRPr lang="zh-CN" altLang="en-US" sz="2000" dirty="0">
                <a:solidFill>
                  <a:schemeClr val="bg1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</p:txBody>
        </p:sp>
        <p:sp>
          <p:nvSpPr>
            <p:cNvPr id="75" name="文本框 74">
              <a:extLst>
                <a:ext uri="{FF2B5EF4-FFF2-40B4-BE49-F238E27FC236}">
                  <a16:creationId xmlns:a16="http://schemas.microsoft.com/office/drawing/2014/main" id="{52725981-8B2A-67BE-F3C9-74E584634CA1}"/>
                </a:ext>
              </a:extLst>
            </p:cNvPr>
            <p:cNvSpPr txBox="1"/>
            <p:nvPr/>
          </p:nvSpPr>
          <p:spPr>
            <a:xfrm>
              <a:off x="9386662" y="1800891"/>
              <a:ext cx="188177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dirty="0">
                  <a:solidFill>
                    <a:schemeClr val="bg1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高效沟通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1C74FF9D-1099-36F5-EBAC-2B81AF62FD4F}"/>
              </a:ext>
            </a:extLst>
          </p:cNvPr>
          <p:cNvGrpSpPr/>
          <p:nvPr/>
        </p:nvGrpSpPr>
        <p:grpSpPr>
          <a:xfrm>
            <a:off x="769121" y="2577856"/>
            <a:ext cx="1964218" cy="3075778"/>
            <a:chOff x="769121" y="2577856"/>
            <a:chExt cx="1964218" cy="3075778"/>
          </a:xfrm>
        </p:grpSpPr>
        <p:sp>
          <p:nvSpPr>
            <p:cNvPr id="2" name="文本框 1">
              <a:extLst>
                <a:ext uri="{FF2B5EF4-FFF2-40B4-BE49-F238E27FC236}">
                  <a16:creationId xmlns:a16="http://schemas.microsoft.com/office/drawing/2014/main" id="{2EDF4AA4-E3AD-3170-56C1-495469163553}"/>
                </a:ext>
              </a:extLst>
            </p:cNvPr>
            <p:cNvSpPr txBox="1"/>
            <p:nvPr/>
          </p:nvSpPr>
          <p:spPr>
            <a:xfrm>
              <a:off x="1072643" y="2577856"/>
              <a:ext cx="1660696" cy="30757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rgbClr val="E45656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以身作则</a:t>
              </a:r>
              <a:endParaRPr lang="en-US" altLang="zh-CN" sz="1600" dirty="0">
                <a:solidFill>
                  <a:srgbClr val="E45656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rgbClr val="E45656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共同参与</a:t>
              </a:r>
              <a:endParaRPr lang="en-US" altLang="zh-CN" sz="1600" dirty="0">
                <a:solidFill>
                  <a:srgbClr val="E45656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rgbClr val="E45656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言出必行</a:t>
              </a:r>
              <a:endParaRPr lang="en-US" altLang="zh-CN" sz="1600" dirty="0">
                <a:solidFill>
                  <a:srgbClr val="E45656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rgbClr val="E45656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勇于承担</a:t>
              </a:r>
              <a:endParaRPr lang="en-US" altLang="zh-CN" sz="1600" dirty="0">
                <a:solidFill>
                  <a:srgbClr val="E45656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rgbClr val="E45656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平等透明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DD5961D7-740E-14FC-C7C1-39236A037B0D}"/>
                </a:ext>
              </a:extLst>
            </p:cNvPr>
            <p:cNvSpPr/>
            <p:nvPr/>
          </p:nvSpPr>
          <p:spPr>
            <a:xfrm>
              <a:off x="769121" y="2914115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E45656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>
              <a:extLst>
                <a:ext uri="{FF2B5EF4-FFF2-40B4-BE49-F238E27FC236}">
                  <a16:creationId xmlns:a16="http://schemas.microsoft.com/office/drawing/2014/main" id="{41CA820F-2A94-AF09-BF2B-086615F40A09}"/>
                </a:ext>
              </a:extLst>
            </p:cNvPr>
            <p:cNvSpPr/>
            <p:nvPr/>
          </p:nvSpPr>
          <p:spPr>
            <a:xfrm>
              <a:off x="769121" y="3521103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E45656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id="{BF34010D-0540-AAAC-19FC-1F2474A19C66}"/>
                </a:ext>
              </a:extLst>
            </p:cNvPr>
            <p:cNvSpPr/>
            <p:nvPr/>
          </p:nvSpPr>
          <p:spPr>
            <a:xfrm>
              <a:off x="769121" y="4128090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E45656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C76CE29D-1A88-E7E0-3FA5-938A32A0F8F0}"/>
                </a:ext>
              </a:extLst>
            </p:cNvPr>
            <p:cNvSpPr/>
            <p:nvPr/>
          </p:nvSpPr>
          <p:spPr>
            <a:xfrm>
              <a:off x="769121" y="4735077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E45656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>
              <a:extLst>
                <a:ext uri="{FF2B5EF4-FFF2-40B4-BE49-F238E27FC236}">
                  <a16:creationId xmlns:a16="http://schemas.microsoft.com/office/drawing/2014/main" id="{1C3183B7-9158-C2AB-D072-5EC9A90FA682}"/>
                </a:ext>
              </a:extLst>
            </p:cNvPr>
            <p:cNvSpPr/>
            <p:nvPr/>
          </p:nvSpPr>
          <p:spPr>
            <a:xfrm>
              <a:off x="769121" y="5342065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E45656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4686729D-F8A6-6CE8-8C2D-3C34CC5127A2}"/>
              </a:ext>
            </a:extLst>
          </p:cNvPr>
          <p:cNvGrpSpPr/>
          <p:nvPr/>
        </p:nvGrpSpPr>
        <p:grpSpPr>
          <a:xfrm>
            <a:off x="2821215" y="2577856"/>
            <a:ext cx="2107675" cy="2460225"/>
            <a:chOff x="769121" y="2577856"/>
            <a:chExt cx="2107675" cy="2460225"/>
          </a:xfrm>
        </p:grpSpPr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84D4860E-FF04-FC47-3D23-4F813B04A7F8}"/>
                </a:ext>
              </a:extLst>
            </p:cNvPr>
            <p:cNvSpPr txBox="1"/>
            <p:nvPr/>
          </p:nvSpPr>
          <p:spPr>
            <a:xfrm>
              <a:off x="1048457" y="2577856"/>
              <a:ext cx="1828339" cy="24602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rgbClr val="A88000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符合</a:t>
              </a:r>
              <a:r>
                <a:rPr lang="en-US" altLang="zh-CN" sz="1600" dirty="0">
                  <a:solidFill>
                    <a:srgbClr val="A88000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SMART</a:t>
              </a:r>
              <a:r>
                <a:rPr lang="zh-CN" altLang="en-US" sz="1600" dirty="0">
                  <a:solidFill>
                    <a:srgbClr val="A88000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原则</a:t>
              </a:r>
              <a:endParaRPr lang="en-US" altLang="zh-CN" sz="1600" dirty="0">
                <a:solidFill>
                  <a:srgbClr val="A88000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rgbClr val="A88000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前瞻性</a:t>
              </a:r>
              <a:endParaRPr lang="en-US" altLang="zh-CN" sz="1600" dirty="0">
                <a:solidFill>
                  <a:srgbClr val="A88000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rgbClr val="A88000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共赢目标</a:t>
              </a:r>
              <a:endParaRPr lang="en-US" altLang="zh-CN" sz="1600" dirty="0">
                <a:solidFill>
                  <a:srgbClr val="A88000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rgbClr val="A88000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目标激励</a:t>
              </a:r>
              <a:endParaRPr lang="en-US" altLang="zh-CN" sz="1600" dirty="0">
                <a:solidFill>
                  <a:srgbClr val="A88000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id="{11917F74-DBBA-3BC2-3D33-E736716074B3}"/>
                </a:ext>
              </a:extLst>
            </p:cNvPr>
            <p:cNvSpPr/>
            <p:nvPr/>
          </p:nvSpPr>
          <p:spPr>
            <a:xfrm>
              <a:off x="769121" y="2914115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A88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E0D8B6F5-1C97-F755-B3A5-EF70A9681C5D}"/>
                </a:ext>
              </a:extLst>
            </p:cNvPr>
            <p:cNvSpPr/>
            <p:nvPr/>
          </p:nvSpPr>
          <p:spPr>
            <a:xfrm>
              <a:off x="769121" y="3521103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A88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id="{A2F8429B-D61D-D402-DD77-AC091BE4EE72}"/>
                </a:ext>
              </a:extLst>
            </p:cNvPr>
            <p:cNvSpPr/>
            <p:nvPr/>
          </p:nvSpPr>
          <p:spPr>
            <a:xfrm>
              <a:off x="769121" y="4128090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A88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id="{70BD9873-0B0F-E01C-8237-079A94A811C7}"/>
                </a:ext>
              </a:extLst>
            </p:cNvPr>
            <p:cNvSpPr/>
            <p:nvPr/>
          </p:nvSpPr>
          <p:spPr>
            <a:xfrm>
              <a:off x="769121" y="4735077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A88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id="{F893BB58-F17C-35FF-05FF-3958E4DE8583}"/>
              </a:ext>
            </a:extLst>
          </p:cNvPr>
          <p:cNvGrpSpPr/>
          <p:nvPr/>
        </p:nvGrpSpPr>
        <p:grpSpPr>
          <a:xfrm>
            <a:off x="5445188" y="2577856"/>
            <a:ext cx="1444351" cy="2460225"/>
            <a:chOff x="769121" y="2577856"/>
            <a:chExt cx="1444351" cy="2460225"/>
          </a:xfrm>
        </p:grpSpPr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id="{20278A0B-DAE7-561F-1621-DABC28BC7FB0}"/>
                </a:ext>
              </a:extLst>
            </p:cNvPr>
            <p:cNvSpPr txBox="1"/>
            <p:nvPr/>
          </p:nvSpPr>
          <p:spPr>
            <a:xfrm>
              <a:off x="1048457" y="2577856"/>
              <a:ext cx="1165015" cy="24602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chemeClr val="accent6">
                      <a:lumMod val="75000"/>
                    </a:schemeClr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做好计划</a:t>
              </a:r>
              <a:endParaRPr lang="en-US" altLang="zh-CN" sz="1600" dirty="0">
                <a:solidFill>
                  <a:schemeClr val="accent6">
                    <a:lumMod val="7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chemeClr val="accent6">
                      <a:lumMod val="75000"/>
                    </a:schemeClr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执行实施</a:t>
              </a:r>
              <a:endParaRPr lang="en-US" altLang="zh-CN" sz="1600" dirty="0">
                <a:solidFill>
                  <a:schemeClr val="accent6">
                    <a:lumMod val="7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chemeClr val="accent6">
                      <a:lumMod val="75000"/>
                    </a:schemeClr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检查纠偏</a:t>
              </a:r>
              <a:endParaRPr lang="en-US" altLang="zh-CN" sz="1600" dirty="0">
                <a:solidFill>
                  <a:schemeClr val="accent6">
                    <a:lumMod val="7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chemeClr val="accent6">
                      <a:lumMod val="75000"/>
                    </a:schemeClr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总结复盘</a:t>
              </a:r>
              <a:endParaRPr lang="en-US" altLang="zh-CN" sz="1600" dirty="0">
                <a:solidFill>
                  <a:schemeClr val="accent6">
                    <a:lumMod val="7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id="{70A97029-AE38-FEF1-6669-E1F797AD520C}"/>
                </a:ext>
              </a:extLst>
            </p:cNvPr>
            <p:cNvSpPr/>
            <p:nvPr/>
          </p:nvSpPr>
          <p:spPr>
            <a:xfrm>
              <a:off x="769121" y="2914115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id="{E991360A-EFD4-BC09-D63A-42D4308C5297}"/>
                </a:ext>
              </a:extLst>
            </p:cNvPr>
            <p:cNvSpPr/>
            <p:nvPr/>
          </p:nvSpPr>
          <p:spPr>
            <a:xfrm>
              <a:off x="769121" y="3521103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id="{55E3B608-D1E3-F51C-620B-CB1A2644B6E3}"/>
                </a:ext>
              </a:extLst>
            </p:cNvPr>
            <p:cNvSpPr/>
            <p:nvPr/>
          </p:nvSpPr>
          <p:spPr>
            <a:xfrm>
              <a:off x="769121" y="4128090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id="{8C6EACF9-68F3-AA7C-980C-B38306C0FDB1}"/>
                </a:ext>
              </a:extLst>
            </p:cNvPr>
            <p:cNvSpPr/>
            <p:nvPr/>
          </p:nvSpPr>
          <p:spPr>
            <a:xfrm>
              <a:off x="769121" y="4735077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0" name="文本框 29">
            <a:extLst>
              <a:ext uri="{FF2B5EF4-FFF2-40B4-BE49-F238E27FC236}">
                <a16:creationId xmlns:a16="http://schemas.microsoft.com/office/drawing/2014/main" id="{22EA8DC6-89D1-FD85-DCA7-45CEBA948DD7}"/>
              </a:ext>
            </a:extLst>
          </p:cNvPr>
          <p:cNvSpPr txBox="1"/>
          <p:nvPr/>
        </p:nvSpPr>
        <p:spPr>
          <a:xfrm>
            <a:off x="5554414" y="5066737"/>
            <a:ext cx="166069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accent6">
                    <a:lumMod val="7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（</a:t>
            </a:r>
            <a:r>
              <a:rPr lang="en-US" altLang="zh-CN" sz="1600" dirty="0">
                <a:solidFill>
                  <a:schemeClr val="accent6">
                    <a:lumMod val="7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PDCA</a:t>
            </a:r>
            <a:r>
              <a:rPr lang="zh-CN" altLang="en-US" sz="1600" dirty="0">
                <a:solidFill>
                  <a:schemeClr val="accent6">
                    <a:lumMod val="7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rPr>
              <a:t>模型）</a:t>
            </a:r>
            <a:endParaRPr lang="en-US" altLang="zh-CN" sz="1600" dirty="0">
              <a:solidFill>
                <a:schemeClr val="accent6">
                  <a:lumMod val="75000"/>
                </a:schemeClr>
              </a:solidFill>
              <a:latin typeface="OPPOSans R" panose="00020600040101010101" pitchFamily="18" charset="-122"/>
              <a:ea typeface="OPPOSans R" panose="00020600040101010101" pitchFamily="18" charset="-122"/>
              <a:cs typeface="OPPOSans R" panose="00020600040101010101" pitchFamily="18" charset="-122"/>
            </a:endParaRP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id="{444B4822-3A5A-09A3-C68E-255C83B5D860}"/>
              </a:ext>
            </a:extLst>
          </p:cNvPr>
          <p:cNvGrpSpPr/>
          <p:nvPr/>
        </p:nvGrpSpPr>
        <p:grpSpPr>
          <a:xfrm>
            <a:off x="7681512" y="2577856"/>
            <a:ext cx="1964218" cy="3075778"/>
            <a:chOff x="769121" y="2577856"/>
            <a:chExt cx="1964218" cy="3075778"/>
          </a:xfrm>
        </p:grpSpPr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3CCB0BD4-EC48-8465-F25F-EA8181646115}"/>
                </a:ext>
              </a:extLst>
            </p:cNvPr>
            <p:cNvSpPr txBox="1"/>
            <p:nvPr/>
          </p:nvSpPr>
          <p:spPr>
            <a:xfrm>
              <a:off x="1072643" y="2577856"/>
              <a:ext cx="1660696" cy="30757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chemeClr val="accent5">
                      <a:lumMod val="75000"/>
                    </a:schemeClr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责任清晰</a:t>
              </a:r>
              <a:endParaRPr lang="en-US" altLang="zh-CN" sz="1600" dirty="0">
                <a:solidFill>
                  <a:schemeClr val="accent5">
                    <a:lumMod val="7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chemeClr val="accent5">
                      <a:lumMod val="75000"/>
                    </a:schemeClr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公平合理</a:t>
              </a:r>
              <a:endParaRPr lang="en-US" altLang="zh-CN" sz="1600" dirty="0">
                <a:solidFill>
                  <a:schemeClr val="accent5">
                    <a:lumMod val="7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chemeClr val="accent5">
                      <a:lumMod val="75000"/>
                    </a:schemeClr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充分沟通</a:t>
              </a:r>
              <a:endParaRPr lang="en-US" altLang="zh-CN" sz="1600" dirty="0">
                <a:solidFill>
                  <a:schemeClr val="accent5">
                    <a:lumMod val="7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chemeClr val="accent5">
                      <a:lumMod val="75000"/>
                    </a:schemeClr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达成共识</a:t>
              </a:r>
              <a:endParaRPr lang="en-US" altLang="zh-CN" sz="1600" dirty="0">
                <a:solidFill>
                  <a:schemeClr val="accent5">
                    <a:lumMod val="75000"/>
                  </a:schemeClr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chemeClr val="accent5">
                      <a:lumMod val="75000"/>
                    </a:schemeClr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氛围营造</a:t>
              </a:r>
            </a:p>
          </p:txBody>
        </p: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id="{8C8B4B2B-E9EC-E405-E8EC-5343EB1081B8}"/>
                </a:ext>
              </a:extLst>
            </p:cNvPr>
            <p:cNvSpPr/>
            <p:nvPr/>
          </p:nvSpPr>
          <p:spPr>
            <a:xfrm>
              <a:off x="769121" y="2914115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2E75B6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id="{57A9FA3B-9F12-9797-0EAE-3DCDA5D1B8EC}"/>
                </a:ext>
              </a:extLst>
            </p:cNvPr>
            <p:cNvSpPr/>
            <p:nvPr/>
          </p:nvSpPr>
          <p:spPr>
            <a:xfrm>
              <a:off x="769121" y="3521103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2E75B6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矩形 34">
              <a:extLst>
                <a:ext uri="{FF2B5EF4-FFF2-40B4-BE49-F238E27FC236}">
                  <a16:creationId xmlns:a16="http://schemas.microsoft.com/office/drawing/2014/main" id="{83004047-2CBF-5BAE-FB64-688EFA80C083}"/>
                </a:ext>
              </a:extLst>
            </p:cNvPr>
            <p:cNvSpPr/>
            <p:nvPr/>
          </p:nvSpPr>
          <p:spPr>
            <a:xfrm>
              <a:off x="769121" y="4128090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2E75B6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矩形 35">
              <a:extLst>
                <a:ext uri="{FF2B5EF4-FFF2-40B4-BE49-F238E27FC236}">
                  <a16:creationId xmlns:a16="http://schemas.microsoft.com/office/drawing/2014/main" id="{74F85D9F-C1F9-1A2A-231E-610B4B916841}"/>
                </a:ext>
              </a:extLst>
            </p:cNvPr>
            <p:cNvSpPr/>
            <p:nvPr/>
          </p:nvSpPr>
          <p:spPr>
            <a:xfrm>
              <a:off x="769121" y="4735077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2E75B6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矩形 53">
              <a:extLst>
                <a:ext uri="{FF2B5EF4-FFF2-40B4-BE49-F238E27FC236}">
                  <a16:creationId xmlns:a16="http://schemas.microsoft.com/office/drawing/2014/main" id="{E4ACE5F6-3073-817D-8F3A-3FB223A2B26A}"/>
                </a:ext>
              </a:extLst>
            </p:cNvPr>
            <p:cNvSpPr/>
            <p:nvPr/>
          </p:nvSpPr>
          <p:spPr>
            <a:xfrm>
              <a:off x="769121" y="5342065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2E75B6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id="{84B695EA-CCDF-427D-09D9-543FF2A0C892}"/>
              </a:ext>
            </a:extLst>
          </p:cNvPr>
          <p:cNvGrpSpPr/>
          <p:nvPr/>
        </p:nvGrpSpPr>
        <p:grpSpPr>
          <a:xfrm>
            <a:off x="9982037" y="2577856"/>
            <a:ext cx="2265310" cy="2460225"/>
            <a:chOff x="769121" y="2577856"/>
            <a:chExt cx="2265310" cy="2460225"/>
          </a:xfrm>
        </p:grpSpPr>
        <p:sp>
          <p:nvSpPr>
            <p:cNvPr id="56" name="文本框 55">
              <a:extLst>
                <a:ext uri="{FF2B5EF4-FFF2-40B4-BE49-F238E27FC236}">
                  <a16:creationId xmlns:a16="http://schemas.microsoft.com/office/drawing/2014/main" id="{467CFA8E-4F72-2A51-6836-A37F6AFE5406}"/>
                </a:ext>
              </a:extLst>
            </p:cNvPr>
            <p:cNvSpPr txBox="1"/>
            <p:nvPr/>
          </p:nvSpPr>
          <p:spPr>
            <a:xfrm>
              <a:off x="1005986" y="2577856"/>
              <a:ext cx="2028445" cy="24602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rgbClr val="7030A0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高效自由的平台</a:t>
              </a:r>
              <a:endParaRPr lang="en-US" altLang="zh-CN" sz="1600" dirty="0">
                <a:solidFill>
                  <a:srgbClr val="7030A0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rgbClr val="7030A0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注意聆听</a:t>
              </a:r>
              <a:endParaRPr lang="en-US" altLang="zh-CN" sz="1600" dirty="0">
                <a:solidFill>
                  <a:srgbClr val="7030A0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rgbClr val="7030A0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鼓励表达</a:t>
              </a:r>
              <a:endParaRPr lang="en-US" altLang="zh-CN" sz="1600" dirty="0">
                <a:solidFill>
                  <a:srgbClr val="7030A0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  <a:p>
              <a:pPr>
                <a:lnSpc>
                  <a:spcPct val="250000"/>
                </a:lnSpc>
              </a:pPr>
              <a:r>
                <a:rPr lang="zh-CN" altLang="en-US" sz="1600" dirty="0">
                  <a:solidFill>
                    <a:srgbClr val="7030A0"/>
                  </a:solidFill>
                  <a:latin typeface="OPPOSans R" panose="00020600040101010101" pitchFamily="18" charset="-122"/>
                  <a:ea typeface="OPPOSans R" panose="00020600040101010101" pitchFamily="18" charset="-122"/>
                  <a:cs typeface="OPPOSans R" panose="00020600040101010101" pitchFamily="18" charset="-122"/>
                </a:rPr>
                <a:t>结论总结</a:t>
              </a:r>
              <a:endParaRPr lang="en-US" altLang="zh-CN" sz="1600" dirty="0">
                <a:solidFill>
                  <a:srgbClr val="7030A0"/>
                </a:solidFill>
                <a:latin typeface="OPPOSans R" panose="00020600040101010101" pitchFamily="18" charset="-122"/>
                <a:ea typeface="OPPOSans R" panose="00020600040101010101" pitchFamily="18" charset="-122"/>
                <a:cs typeface="OPPOSans R" panose="00020600040101010101" pitchFamily="18" charset="-122"/>
              </a:endParaRPr>
            </a:p>
          </p:txBody>
        </p:sp>
        <p:sp>
          <p:nvSpPr>
            <p:cNvPr id="57" name="矩形 56">
              <a:extLst>
                <a:ext uri="{FF2B5EF4-FFF2-40B4-BE49-F238E27FC236}">
                  <a16:creationId xmlns:a16="http://schemas.microsoft.com/office/drawing/2014/main" id="{A4AB5972-B2B0-576C-1EE2-F9EF59A5561C}"/>
                </a:ext>
              </a:extLst>
            </p:cNvPr>
            <p:cNvSpPr/>
            <p:nvPr/>
          </p:nvSpPr>
          <p:spPr>
            <a:xfrm>
              <a:off x="769121" y="2914115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矩形 57">
              <a:extLst>
                <a:ext uri="{FF2B5EF4-FFF2-40B4-BE49-F238E27FC236}">
                  <a16:creationId xmlns:a16="http://schemas.microsoft.com/office/drawing/2014/main" id="{B3B5275E-4925-2A08-2065-033BAA43E916}"/>
                </a:ext>
              </a:extLst>
            </p:cNvPr>
            <p:cNvSpPr/>
            <p:nvPr/>
          </p:nvSpPr>
          <p:spPr>
            <a:xfrm>
              <a:off x="769121" y="3521103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矩形 58">
              <a:extLst>
                <a:ext uri="{FF2B5EF4-FFF2-40B4-BE49-F238E27FC236}">
                  <a16:creationId xmlns:a16="http://schemas.microsoft.com/office/drawing/2014/main" id="{9C77DCE8-6575-4954-3F36-E77195FF62B0}"/>
                </a:ext>
              </a:extLst>
            </p:cNvPr>
            <p:cNvSpPr/>
            <p:nvPr/>
          </p:nvSpPr>
          <p:spPr>
            <a:xfrm>
              <a:off x="769121" y="4128090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矩形 59">
              <a:extLst>
                <a:ext uri="{FF2B5EF4-FFF2-40B4-BE49-F238E27FC236}">
                  <a16:creationId xmlns:a16="http://schemas.microsoft.com/office/drawing/2014/main" id="{7AFF2C6D-366E-103B-B32B-169DB2829960}"/>
                </a:ext>
              </a:extLst>
            </p:cNvPr>
            <p:cNvSpPr/>
            <p:nvPr/>
          </p:nvSpPr>
          <p:spPr>
            <a:xfrm>
              <a:off x="769121" y="4735077"/>
              <a:ext cx="188008" cy="188008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rgbClr val="7030A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272554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74</Words>
  <Application>Microsoft Office PowerPoint</Application>
  <PresentationFormat>宽屏</PresentationFormat>
  <Paragraphs>35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Arial</vt:lpstr>
      <vt:lpstr>OPPOSans R</vt:lpstr>
      <vt:lpstr>等线</vt:lpstr>
      <vt:lpstr>等线 Light</vt:lpstr>
      <vt:lpstr>站酷快乐体2016修订版</vt:lpstr>
      <vt:lpstr>Office 主题​​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QM13658</dc:creator>
  <cp:lastModifiedBy>QM13658</cp:lastModifiedBy>
  <cp:revision>5</cp:revision>
  <dcterms:created xsi:type="dcterms:W3CDTF">2023-06-26T03:02:56Z</dcterms:created>
  <dcterms:modified xsi:type="dcterms:W3CDTF">2023-06-26T07:50:32Z</dcterms:modified>
</cp:coreProperties>
</file>