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27AEE"/>
    <a:srgbClr val="C56DFB"/>
    <a:srgbClr val="63C7F8"/>
    <a:srgbClr val="3FBC92"/>
    <a:srgbClr val="F2AE53"/>
    <a:srgbClr val="EA7A7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4" autoAdjust="0"/>
    <p:restoredTop sz="94660"/>
  </p:normalViewPr>
  <p:slideViewPr>
    <p:cSldViewPr snapToGrid="0">
      <p:cViewPr varScale="1">
        <p:scale>
          <a:sx n="66" d="100"/>
          <a:sy n="66" d="100"/>
        </p:scale>
        <p:origin x="96" y="10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59C7D8E-BCE7-AE6F-DE1A-C6FFF23DBA2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A8A52F99-4368-C67E-BCE3-40461BEE8FD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ADBA4BB-F7C4-A7A2-12F2-C879914F79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61E0E-7769-443C-B37D-24750BCEF1D0}" type="datetimeFigureOut">
              <a:rPr lang="zh-CN" altLang="en-US" smtClean="0"/>
              <a:t>2023/6/26/Mon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D7EA967-73EE-36A7-21DA-A3F157F294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DF35E7D-7FC3-B09C-EF79-5BEBA83585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6324D-4112-47FC-99C4-E72CA24BB8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96382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43B93AD-C6FC-C6D7-4281-FD2B5B1DA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3780A3C-A7AC-5E07-6849-12CC42C405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073B901-52F4-E08B-573A-31BFC5C2F6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61E0E-7769-443C-B37D-24750BCEF1D0}" type="datetimeFigureOut">
              <a:rPr lang="zh-CN" altLang="en-US" smtClean="0"/>
              <a:t>2023/6/26/Mon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421E717-DE39-D971-14B4-84293C43C4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227F3E3-4DC4-3D23-3EE9-163CC1FFBB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6324D-4112-47FC-99C4-E72CA24BB8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5641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3E821CE-ED4A-921E-78B0-6B1C950B8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52441207-6DA0-690A-5584-5ED34EEFF9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B2867A5-94B0-FB20-B13F-6F1C3350A5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61E0E-7769-443C-B37D-24750BCEF1D0}" type="datetimeFigureOut">
              <a:rPr lang="zh-CN" altLang="en-US" smtClean="0"/>
              <a:t>2023/6/26/Mon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9472046-978D-B012-6333-455DB7F0A3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BCE1182-AF26-7545-A509-800F3667CA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6324D-4112-47FC-99C4-E72CA24BB8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67459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B4A0881-5D09-8BBD-A166-4EA86FEF3E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A937E02-96E0-BEE3-CBBB-5CCC65F549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F47D54F6-C01B-70EA-4D47-A9C882D79A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60A363F2-CD74-A90A-06CB-84966D9F73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61E0E-7769-443C-B37D-24750BCEF1D0}" type="datetimeFigureOut">
              <a:rPr lang="zh-CN" altLang="en-US" smtClean="0"/>
              <a:t>2023/6/26/Mon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DA624900-7D74-66C8-48DC-F3A147929F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884B8DCA-9BDC-C011-7176-A11456FC7F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6324D-4112-47FC-99C4-E72CA24BB8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81012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DE289DD-6452-401C-7E83-6D709EFDC2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E0698FE7-47FA-48F4-9E8C-B7D17CC9F6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794D82F3-CB44-1E19-3D58-763828DE0DC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D6136936-E9E8-0941-39AA-1B6844398C6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73E121B3-AAE5-8AE0-45CD-50C5C4A854D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9371912D-8016-EE81-E8BB-9329061EB9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61E0E-7769-443C-B37D-24750BCEF1D0}" type="datetimeFigureOut">
              <a:rPr lang="zh-CN" altLang="en-US" smtClean="0"/>
              <a:t>2023/6/26/Mon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C0C46536-2F6F-647B-6B00-033279024E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4D4FB1CF-ACAF-37DF-1A0D-1EBD8ADBF1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6324D-4112-47FC-99C4-E72CA24BB8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49913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77E5E6F-CBFE-5143-7F30-AC5306DE4E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A75C6CFC-3BCE-8024-A1AB-E1A5DADE17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61E0E-7769-443C-B37D-24750BCEF1D0}" type="datetimeFigureOut">
              <a:rPr lang="zh-CN" altLang="en-US" smtClean="0"/>
              <a:t>2023/6/26/Mon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E799318D-CC8B-FA20-00D4-69ED889E7B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14D6C813-F1BE-ABB8-0239-DAEAD7F3C0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6324D-4112-47FC-99C4-E72CA24BB8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96977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58B6A68A-D93F-68C8-7B00-97B985B47C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61E0E-7769-443C-B37D-24750BCEF1D0}" type="datetimeFigureOut">
              <a:rPr lang="zh-CN" altLang="en-US" smtClean="0"/>
              <a:t>2023/6/26/Mon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3CA68308-4AC2-E4C8-A7CA-5176FA6076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65654729-BC62-6202-EE5E-8A83A512CD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6324D-4112-47FC-99C4-E72CA24BB8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05495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A232B5E-811F-5EC2-3B98-7594035E25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B219472-8F7F-6AB7-0B93-47C11BA375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D42A3B84-7DCB-B447-C78B-D7C8299699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8F3209EE-90C6-9D2F-F9AD-090002C285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61E0E-7769-443C-B37D-24750BCEF1D0}" type="datetimeFigureOut">
              <a:rPr lang="zh-CN" altLang="en-US" smtClean="0"/>
              <a:t>2023/6/26/Mon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EEC988A4-C90F-0F47-F5B8-F8AF0E9754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D76FD49D-329E-56C6-A350-32648CC866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6324D-4112-47FC-99C4-E72CA24BB8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06578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BB6A815-B323-9165-DE58-32F57E0E13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54D8FC4A-F877-F36D-B722-E3F80AB3540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3083BFA8-7228-03D7-BB6C-ECDE3F5EB53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C18D0BC2-B8C3-1742-5902-27FA4E2913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61E0E-7769-443C-B37D-24750BCEF1D0}" type="datetimeFigureOut">
              <a:rPr lang="zh-CN" altLang="en-US" smtClean="0"/>
              <a:t>2023/6/26/Mon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53490AE6-9B49-AEB1-66D4-AD2997CF5F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819856B9-3BC4-CFD8-8F0B-E9B67FAF28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6324D-4112-47FC-99C4-E72CA24BB8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46403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9989326-92A5-B75F-FF49-C068F5D321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7FB47C6D-C306-1ED9-2FD4-EEA39FE8F1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2C90C06-012C-B844-22E6-375F4ECE0F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61E0E-7769-443C-B37D-24750BCEF1D0}" type="datetimeFigureOut">
              <a:rPr lang="zh-CN" altLang="en-US" smtClean="0"/>
              <a:t>2023/6/26/Mon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C73984F-B0B1-719F-9941-013F467913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3A88DA7-F1A1-A480-9F01-4C5DB19A13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6324D-4112-47FC-99C4-E72CA24BB8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82726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3D1233F0-937B-438E-392D-D0D7AEF51C0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1F7076FF-D3E9-8DC2-5497-926785CBDF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CABD719-6F74-14E4-0F96-4C91A63B7B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61E0E-7769-443C-B37D-24750BCEF1D0}" type="datetimeFigureOut">
              <a:rPr lang="zh-CN" altLang="en-US" smtClean="0"/>
              <a:t>2023/6/26/Mon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3B00282-8E29-6337-DFB1-A179B3FEB5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6442C42-3EB9-99AA-106E-9DF2EE73DD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6324D-4112-47FC-99C4-E72CA24BB8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39683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1F763A3D-CBD0-4AE2-C6B0-BA0D881616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7410AAAE-1772-908A-EB09-2D6FAC7989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892840B-9602-AF69-B018-E6C93AA3742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D61E0E-7769-443C-B37D-24750BCEF1D0}" type="datetimeFigureOut">
              <a:rPr lang="zh-CN" altLang="en-US" smtClean="0"/>
              <a:t>2023/6/26/Mon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393BDC6-A65B-06F9-800E-F20C1DF091B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032D23D-24EC-8A9C-8C60-9EAFA96763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6324D-4112-47FC-99C4-E72CA24BB8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19223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背景图案&#10;&#10;描述已自动生成">
            <a:extLst>
              <a:ext uri="{FF2B5EF4-FFF2-40B4-BE49-F238E27FC236}">
                <a16:creationId xmlns:a16="http://schemas.microsoft.com/office/drawing/2014/main" id="{E418523E-65FC-3C4F-731C-EB708CDCAD3F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6997" y="-2667001"/>
            <a:ext cx="6858002" cy="12192003"/>
          </a:xfrm>
          <a:prstGeom prst="rect">
            <a:avLst/>
          </a:prstGeom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id="{831B7832-CD64-AC84-AAED-38D6591214C0}"/>
              </a:ext>
            </a:extLst>
          </p:cNvPr>
          <p:cNvSpPr txBox="1"/>
          <p:nvPr/>
        </p:nvSpPr>
        <p:spPr>
          <a:xfrm>
            <a:off x="4618674" y="181570"/>
            <a:ext cx="295465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5400" dirty="0">
                <a:latin typeface="站酷快乐体2016修订版" panose="02010600030101010101" pitchFamily="2" charset="-122"/>
                <a:ea typeface="站酷快乐体2016修订版" panose="02010600030101010101" pitchFamily="2" charset="-122"/>
              </a:rPr>
              <a:t>冰山模型</a:t>
            </a:r>
          </a:p>
        </p:txBody>
      </p:sp>
      <p:sp>
        <p:nvSpPr>
          <p:cNvPr id="37" name="文本框 36">
            <a:extLst>
              <a:ext uri="{FF2B5EF4-FFF2-40B4-BE49-F238E27FC236}">
                <a16:creationId xmlns:a16="http://schemas.microsoft.com/office/drawing/2014/main" id="{E8893241-5023-C58B-0819-2C434ACA9837}"/>
              </a:ext>
            </a:extLst>
          </p:cNvPr>
          <p:cNvSpPr txBox="1"/>
          <p:nvPr/>
        </p:nvSpPr>
        <p:spPr>
          <a:xfrm>
            <a:off x="10510286" y="6424856"/>
            <a:ext cx="117692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rPr>
              <a:t>@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rPr>
              <a:t>项目经理阿道</a:t>
            </a:r>
          </a:p>
        </p:txBody>
      </p:sp>
      <p:pic>
        <p:nvPicPr>
          <p:cNvPr id="79" name="图形 78">
            <a:extLst>
              <a:ext uri="{FF2B5EF4-FFF2-40B4-BE49-F238E27FC236}">
                <a16:creationId xmlns:a16="http://schemas.microsoft.com/office/drawing/2014/main" id="{C12F80E4-082A-F51D-9EBC-ECDD09E5C7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35368" y="628240"/>
            <a:ext cx="5760632" cy="5847694"/>
          </a:xfrm>
          <a:prstGeom prst="rect">
            <a:avLst/>
          </a:prstGeom>
        </p:spPr>
      </p:pic>
      <p:sp>
        <p:nvSpPr>
          <p:cNvPr id="80" name="文本框 79">
            <a:extLst>
              <a:ext uri="{FF2B5EF4-FFF2-40B4-BE49-F238E27FC236}">
                <a16:creationId xmlns:a16="http://schemas.microsoft.com/office/drawing/2014/main" id="{5866230A-98D8-CF47-E628-20CD08CBCAA7}"/>
              </a:ext>
            </a:extLst>
          </p:cNvPr>
          <p:cNvSpPr txBox="1"/>
          <p:nvPr/>
        </p:nvSpPr>
        <p:spPr>
          <a:xfrm>
            <a:off x="6386288" y="1324203"/>
            <a:ext cx="2339102" cy="51517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2800" dirty="0"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rPr>
              <a:t>知识、技能：</a:t>
            </a:r>
            <a:endParaRPr lang="en-US" altLang="zh-CN" sz="2800" dirty="0">
              <a:latin typeface="OPPOSans R" panose="00020600040101010101" pitchFamily="18" charset="-122"/>
              <a:ea typeface="OPPOSans R" panose="00020600040101010101" pitchFamily="18" charset="-122"/>
              <a:cs typeface="OPPOSans R" panose="00020600040101010101" pitchFamily="18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2800" dirty="0"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rPr>
              <a:t>价值观：</a:t>
            </a:r>
            <a:endParaRPr lang="en-US" altLang="zh-CN" sz="2800" dirty="0">
              <a:latin typeface="OPPOSans R" panose="00020600040101010101" pitchFamily="18" charset="-122"/>
              <a:ea typeface="OPPOSans R" panose="00020600040101010101" pitchFamily="18" charset="-122"/>
              <a:cs typeface="OPPOSans R" panose="00020600040101010101" pitchFamily="18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2800" dirty="0"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rPr>
              <a:t>角色定位：</a:t>
            </a:r>
            <a:endParaRPr lang="en-US" altLang="zh-CN" sz="2800" dirty="0">
              <a:latin typeface="OPPOSans R" panose="00020600040101010101" pitchFamily="18" charset="-122"/>
              <a:ea typeface="OPPOSans R" panose="00020600040101010101" pitchFamily="18" charset="-122"/>
              <a:cs typeface="OPPOSans R" panose="00020600040101010101" pitchFamily="18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2800" dirty="0"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rPr>
              <a:t>自我认知：</a:t>
            </a:r>
            <a:endParaRPr lang="en-US" altLang="zh-CN" sz="2800" dirty="0">
              <a:latin typeface="OPPOSans R" panose="00020600040101010101" pitchFamily="18" charset="-122"/>
              <a:ea typeface="OPPOSans R" panose="00020600040101010101" pitchFamily="18" charset="-122"/>
              <a:cs typeface="OPPOSans R" panose="00020600040101010101" pitchFamily="18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2800" dirty="0"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rPr>
              <a:t>品质：</a:t>
            </a:r>
            <a:endParaRPr lang="en-US" altLang="zh-CN" sz="2800" dirty="0">
              <a:latin typeface="OPPOSans R" panose="00020600040101010101" pitchFamily="18" charset="-122"/>
              <a:ea typeface="OPPOSans R" panose="00020600040101010101" pitchFamily="18" charset="-122"/>
              <a:cs typeface="OPPOSans R" panose="00020600040101010101" pitchFamily="18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2800" dirty="0"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rPr>
              <a:t>动机：</a:t>
            </a:r>
          </a:p>
        </p:txBody>
      </p:sp>
    </p:spTree>
    <p:extLst>
      <p:ext uri="{BB962C8B-B14F-4D97-AF65-F5344CB8AC3E}">
        <p14:creationId xmlns:p14="http://schemas.microsoft.com/office/powerpoint/2010/main" val="5272554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22</Words>
  <Application>Microsoft Office PowerPoint</Application>
  <PresentationFormat>宽屏</PresentationFormat>
  <Paragraphs>8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7" baseType="lpstr">
      <vt:lpstr>Arial</vt:lpstr>
      <vt:lpstr>OPPOSans R</vt:lpstr>
      <vt:lpstr>等线</vt:lpstr>
      <vt:lpstr>等线 Light</vt:lpstr>
      <vt:lpstr>站酷快乐体2016修订版</vt:lpstr>
      <vt:lpstr>Office 主题​​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QM13658</dc:creator>
  <cp:lastModifiedBy>QM13658</cp:lastModifiedBy>
  <cp:revision>5</cp:revision>
  <dcterms:created xsi:type="dcterms:W3CDTF">2023-06-26T03:02:56Z</dcterms:created>
  <dcterms:modified xsi:type="dcterms:W3CDTF">2023-06-26T04:39:28Z</dcterms:modified>
</cp:coreProperties>
</file>