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7AEE"/>
    <a:srgbClr val="C56DFB"/>
    <a:srgbClr val="63C7F8"/>
    <a:srgbClr val="3FBC92"/>
    <a:srgbClr val="F2AE53"/>
    <a:srgbClr val="EA7A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66" d="100"/>
          <a:sy n="66" d="100"/>
        </p:scale>
        <p:origin x="96" y="10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9C7D8E-BCE7-AE6F-DE1A-C6FFF23DBA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8A52F99-4368-C67E-BCE3-40461BEE8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DBA4BB-F7C4-A7A2-12F2-C879914F7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7EA967-73EE-36A7-21DA-A3F157F29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F35E7D-7FC3-B09C-EF79-5BEBA8358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38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3B93AD-C6FC-C6D7-4281-FD2B5B1D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780A3C-A7AC-5E07-6849-12CC42C40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73B901-52F4-E08B-573A-31BFC5C2F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21E717-DE39-D971-14B4-84293C43C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27F3E3-4DC4-3D23-3EE9-163CC1FFB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6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E821CE-ED4A-921E-78B0-6B1C950B8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441207-6DA0-690A-5584-5ED34EEFF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2867A5-94B0-FB20-B13F-6F1C3350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472046-978D-B012-6333-455DB7F0A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CE1182-AF26-7545-A509-800F3667C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74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4A0881-5D09-8BBD-A166-4EA86FEF3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937E02-96E0-BEE3-CBBB-5CCC65F549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47D54F6-C01B-70EA-4D47-A9C882D79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A363F2-CD74-A90A-06CB-84966D9F7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624900-7D74-66C8-48DC-F3A147929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84B8DCA-9BDC-C011-7176-A11456FC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10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E289DD-6452-401C-7E83-6D709EFD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0698FE7-47FA-48F4-9E8C-B7D17CC9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94D82F3-CB44-1E19-3D58-763828DE0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6136936-E9E8-0941-39AA-1B6844398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3E121B3-AAE5-8AE0-45CD-50C5C4A854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71912D-8016-EE81-E8BB-9329061EB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0C46536-2F6F-647B-6B00-033279024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4FB1CF-ACAF-37DF-1A0D-1EBD8ADB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991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7E5E6F-CBFE-5143-7F30-AC5306DE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75C6CFC-3BCE-8024-A1AB-E1A5DADE1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799318D-CC8B-FA20-00D4-69ED889E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4D6C813-F1BE-ABB8-0239-DAEAD7F3C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9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8B6A68A-D93F-68C8-7B00-97B985B4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CA68308-4AC2-E4C8-A7CA-5176FA607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5654729-BC62-6202-EE5E-8A83A512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54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232B5E-811F-5EC2-3B98-7594035E2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219472-8F7F-6AB7-0B93-47C11BA37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42A3B84-7DCB-B447-C78B-D7C829969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3209EE-90C6-9D2F-F9AD-090002C2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C988A4-C90F-0F47-F5B8-F8AF0E97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76FD49D-329E-56C6-A350-32648CC86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657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B6A815-B323-9165-DE58-32F57E0E1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4D8FC4A-F877-F36D-B722-E3F80AB354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83BFA8-7228-03D7-BB6C-ECDE3F5EB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18D0BC2-B8C3-1742-5902-27FA4E291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3490AE6-9B49-AEB1-66D4-AD2997CF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19856B9-3BC4-CFD8-8F0B-E9B67FAF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64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989326-92A5-B75F-FF49-C068F5D3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FB47C6D-C306-1ED9-2FD4-EEA39FE8F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C90C06-012C-B844-22E6-375F4ECE0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73984F-B0B1-719F-9941-013F46791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A88DA7-F1A1-A480-9F01-4C5DB19A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1233F0-937B-438E-392D-D0D7AEF51C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076FF-D3E9-8DC2-5497-926785CBD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ABD719-6F74-14E4-0F96-4C91A63B7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B00282-8E29-6337-DFB1-A179B3FEB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442C42-3EB9-99AA-106E-9DF2EE73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968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F763A3D-CBD0-4AE2-C6B0-BA0D88161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410AAAE-1772-908A-EB09-2D6FAC798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92840B-9602-AF69-B018-E6C93AA37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93BDC6-A65B-06F9-800E-F20C1DF09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32D23D-24EC-8A9C-8C60-9EAFA9676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922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E418523E-65FC-3C4F-731C-EB708CDCA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31B7832-CD64-AC84-AAED-38D6591214C0}"/>
              </a:ext>
            </a:extLst>
          </p:cNvPr>
          <p:cNvSpPr txBox="1"/>
          <p:nvPr/>
        </p:nvSpPr>
        <p:spPr>
          <a:xfrm>
            <a:off x="3661681" y="181570"/>
            <a:ext cx="4868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SMART</a:t>
            </a:r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目标法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E8893241-5023-C58B-0819-2C434ACA9837}"/>
              </a:ext>
            </a:extLst>
          </p:cNvPr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</a:p>
        </p:txBody>
      </p: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D3D965ED-24CA-C2DC-14DC-5E686B69C3F1}"/>
              </a:ext>
            </a:extLst>
          </p:cNvPr>
          <p:cNvGrpSpPr/>
          <p:nvPr/>
        </p:nvGrpSpPr>
        <p:grpSpPr>
          <a:xfrm>
            <a:off x="2645462" y="1385267"/>
            <a:ext cx="2169164" cy="4785969"/>
            <a:chOff x="3350284" y="1385267"/>
            <a:chExt cx="2518187" cy="4785969"/>
          </a:xfrm>
        </p:grpSpPr>
        <p:sp>
          <p:nvSpPr>
            <p:cNvPr id="39" name="图形 15">
              <a:extLst>
                <a:ext uri="{FF2B5EF4-FFF2-40B4-BE49-F238E27FC236}">
                  <a16:creationId xmlns:a16="http://schemas.microsoft.com/office/drawing/2014/main" id="{46EA92B6-CAC6-2E0B-8640-DFB51ADE3265}"/>
                </a:ext>
              </a:extLst>
            </p:cNvPr>
            <p:cNvSpPr/>
            <p:nvPr/>
          </p:nvSpPr>
          <p:spPr>
            <a:xfrm rot="16200000">
              <a:off x="2216394" y="2519159"/>
              <a:ext cx="4785968" cy="2518186"/>
            </a:xfrm>
            <a:prstGeom prst="rect">
              <a:avLst/>
            </a:prstGeom>
            <a:solidFill>
              <a:srgbClr val="F2AE53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图形 15">
              <a:extLst>
                <a:ext uri="{FF2B5EF4-FFF2-40B4-BE49-F238E27FC236}">
                  <a16:creationId xmlns:a16="http://schemas.microsoft.com/office/drawing/2014/main" id="{937CA99B-34EA-1C4C-F6DC-68E10D2104C6}"/>
                </a:ext>
              </a:extLst>
            </p:cNvPr>
            <p:cNvSpPr/>
            <p:nvPr/>
          </p:nvSpPr>
          <p:spPr>
            <a:xfrm rot="16200000">
              <a:off x="4147711" y="587840"/>
              <a:ext cx="923331" cy="2518186"/>
            </a:xfrm>
            <a:prstGeom prst="rect">
              <a:avLst/>
            </a:prstGeom>
            <a:solidFill>
              <a:srgbClr val="F2AE53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8F338DDD-8818-072F-0BFA-15F321A51583}"/>
                </a:ext>
              </a:extLst>
            </p:cNvPr>
            <p:cNvSpPr txBox="1"/>
            <p:nvPr/>
          </p:nvSpPr>
          <p:spPr>
            <a:xfrm>
              <a:off x="3661080" y="1403349"/>
              <a:ext cx="189293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Measurable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id="{4A41B393-1F8E-B9B4-7EDA-AA1CEC1BB74E}"/>
                </a:ext>
              </a:extLst>
            </p:cNvPr>
            <p:cNvSpPr txBox="1"/>
            <p:nvPr/>
          </p:nvSpPr>
          <p:spPr>
            <a:xfrm>
              <a:off x="3925775" y="1792001"/>
              <a:ext cx="14649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可衡量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B4639DE3-FE47-0F7D-C646-70FE66B242D7}"/>
              </a:ext>
            </a:extLst>
          </p:cNvPr>
          <p:cNvGrpSpPr/>
          <p:nvPr/>
        </p:nvGrpSpPr>
        <p:grpSpPr>
          <a:xfrm>
            <a:off x="5017885" y="1385267"/>
            <a:ext cx="2166010" cy="4785968"/>
            <a:chOff x="6199440" y="1385267"/>
            <a:chExt cx="2514527" cy="4785968"/>
          </a:xfrm>
        </p:grpSpPr>
        <p:sp>
          <p:nvSpPr>
            <p:cNvPr id="40" name="图形 8">
              <a:extLst>
                <a:ext uri="{FF2B5EF4-FFF2-40B4-BE49-F238E27FC236}">
                  <a16:creationId xmlns:a16="http://schemas.microsoft.com/office/drawing/2014/main" id="{7A6F4B5F-F1BD-A058-5461-10F2AFF66F5A}"/>
                </a:ext>
              </a:extLst>
            </p:cNvPr>
            <p:cNvSpPr/>
            <p:nvPr/>
          </p:nvSpPr>
          <p:spPr>
            <a:xfrm rot="5400000">
              <a:off x="5063720" y="2520988"/>
              <a:ext cx="4785968" cy="2514526"/>
            </a:xfrm>
            <a:prstGeom prst="rect">
              <a:avLst/>
            </a:prstGeom>
            <a:solidFill>
              <a:srgbClr val="3FBC92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4" name="图形 8">
              <a:extLst>
                <a:ext uri="{FF2B5EF4-FFF2-40B4-BE49-F238E27FC236}">
                  <a16:creationId xmlns:a16="http://schemas.microsoft.com/office/drawing/2014/main" id="{54D3F890-90F2-A1D3-73CA-04450AD0B186}"/>
                </a:ext>
              </a:extLst>
            </p:cNvPr>
            <p:cNvSpPr/>
            <p:nvPr/>
          </p:nvSpPr>
          <p:spPr>
            <a:xfrm rot="5400000">
              <a:off x="6995037" y="589670"/>
              <a:ext cx="923331" cy="2514526"/>
            </a:xfrm>
            <a:prstGeom prst="rect">
              <a:avLst/>
            </a:prstGeom>
            <a:solidFill>
              <a:srgbClr val="3FBC92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61CB7DE4-5EED-39DB-FF53-81CE465F2C6B}"/>
                </a:ext>
              </a:extLst>
            </p:cNvPr>
            <p:cNvSpPr txBox="1"/>
            <p:nvPr/>
          </p:nvSpPr>
          <p:spPr>
            <a:xfrm>
              <a:off x="6574183" y="1406472"/>
              <a:ext cx="16975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Attainable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id="{F93E4862-B743-29FA-8F63-8DAF735ACDBC}"/>
                </a:ext>
              </a:extLst>
            </p:cNvPr>
            <p:cNvSpPr txBox="1"/>
            <p:nvPr/>
          </p:nvSpPr>
          <p:spPr>
            <a:xfrm>
              <a:off x="6698900" y="1806900"/>
              <a:ext cx="14649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可实现</a:t>
              </a: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id="{6BBB13ED-8686-14F4-4F2E-CFB86034B8D6}"/>
              </a:ext>
            </a:extLst>
          </p:cNvPr>
          <p:cNvGrpSpPr/>
          <p:nvPr/>
        </p:nvGrpSpPr>
        <p:grpSpPr>
          <a:xfrm>
            <a:off x="7387154" y="1385267"/>
            <a:ext cx="2169163" cy="4785969"/>
            <a:chOff x="9044937" y="1385267"/>
            <a:chExt cx="2518187" cy="4785969"/>
          </a:xfrm>
        </p:grpSpPr>
        <p:sp>
          <p:nvSpPr>
            <p:cNvPr id="41" name="图形 15">
              <a:extLst>
                <a:ext uri="{FF2B5EF4-FFF2-40B4-BE49-F238E27FC236}">
                  <a16:creationId xmlns:a16="http://schemas.microsoft.com/office/drawing/2014/main" id="{CF0F9F54-9088-40A8-8BCD-958AFD3A8BDF}"/>
                </a:ext>
              </a:extLst>
            </p:cNvPr>
            <p:cNvSpPr/>
            <p:nvPr/>
          </p:nvSpPr>
          <p:spPr>
            <a:xfrm rot="16200000">
              <a:off x="7911047" y="2519158"/>
              <a:ext cx="4785968" cy="2518187"/>
            </a:xfrm>
            <a:prstGeom prst="rect">
              <a:avLst/>
            </a:prstGeom>
            <a:solidFill>
              <a:srgbClr val="63C7F8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5" name="图形 15">
              <a:extLst>
                <a:ext uri="{FF2B5EF4-FFF2-40B4-BE49-F238E27FC236}">
                  <a16:creationId xmlns:a16="http://schemas.microsoft.com/office/drawing/2014/main" id="{AFD564F9-64EB-AD23-6102-9C655EEECCD4}"/>
                </a:ext>
              </a:extLst>
            </p:cNvPr>
            <p:cNvSpPr/>
            <p:nvPr/>
          </p:nvSpPr>
          <p:spPr>
            <a:xfrm rot="16200000">
              <a:off x="9842366" y="587838"/>
              <a:ext cx="923329" cy="2518187"/>
            </a:xfrm>
            <a:prstGeom prst="rect">
              <a:avLst/>
            </a:prstGeom>
            <a:solidFill>
              <a:srgbClr val="63C7F8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3F426504-C0D1-0512-5887-81F08ABEDB43}"/>
                </a:ext>
              </a:extLst>
            </p:cNvPr>
            <p:cNvSpPr txBox="1"/>
            <p:nvPr/>
          </p:nvSpPr>
          <p:spPr>
            <a:xfrm>
              <a:off x="9534127" y="1406472"/>
              <a:ext cx="14686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Relevant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3" name="文本框 52">
              <a:extLst>
                <a:ext uri="{FF2B5EF4-FFF2-40B4-BE49-F238E27FC236}">
                  <a16:creationId xmlns:a16="http://schemas.microsoft.com/office/drawing/2014/main" id="{C2840B34-7E20-94F5-0AC7-BF9F67863EFD}"/>
                </a:ext>
              </a:extLst>
            </p:cNvPr>
            <p:cNvSpPr txBox="1"/>
            <p:nvPr/>
          </p:nvSpPr>
          <p:spPr>
            <a:xfrm>
              <a:off x="9595084" y="1800891"/>
              <a:ext cx="14649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相关性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B64350E1-23A6-34D0-9D58-B7DEE6CE5E3B}"/>
              </a:ext>
            </a:extLst>
          </p:cNvPr>
          <p:cNvGrpSpPr/>
          <p:nvPr/>
        </p:nvGrpSpPr>
        <p:grpSpPr>
          <a:xfrm>
            <a:off x="276189" y="1385267"/>
            <a:ext cx="2166010" cy="4785968"/>
            <a:chOff x="504788" y="1385267"/>
            <a:chExt cx="2514527" cy="4785968"/>
          </a:xfrm>
        </p:grpSpPr>
        <p:sp>
          <p:nvSpPr>
            <p:cNvPr id="38" name="图形 8">
              <a:extLst>
                <a:ext uri="{FF2B5EF4-FFF2-40B4-BE49-F238E27FC236}">
                  <a16:creationId xmlns:a16="http://schemas.microsoft.com/office/drawing/2014/main" id="{095F359D-F479-9CEE-A2F8-7E235D94AD72}"/>
                </a:ext>
              </a:extLst>
            </p:cNvPr>
            <p:cNvSpPr/>
            <p:nvPr/>
          </p:nvSpPr>
          <p:spPr>
            <a:xfrm rot="5400000">
              <a:off x="-630932" y="2520988"/>
              <a:ext cx="4785968" cy="2514526"/>
            </a:xfrm>
            <a:prstGeom prst="rect">
              <a:avLst/>
            </a:prstGeom>
            <a:solidFill>
              <a:srgbClr val="EA7A7A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图形 8">
              <a:extLst>
                <a:ext uri="{FF2B5EF4-FFF2-40B4-BE49-F238E27FC236}">
                  <a16:creationId xmlns:a16="http://schemas.microsoft.com/office/drawing/2014/main" id="{887A3D5A-354A-8B7C-B8FB-17186FE99491}"/>
                </a:ext>
              </a:extLst>
            </p:cNvPr>
            <p:cNvSpPr/>
            <p:nvPr/>
          </p:nvSpPr>
          <p:spPr>
            <a:xfrm rot="5400000">
              <a:off x="1300385" y="589670"/>
              <a:ext cx="923331" cy="2514526"/>
            </a:xfrm>
            <a:prstGeom prst="rect">
              <a:avLst/>
            </a:prstGeom>
            <a:solidFill>
              <a:srgbClr val="EA7A7A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4E77DB3F-B1DF-8D71-3317-7006345BB294}"/>
                </a:ext>
              </a:extLst>
            </p:cNvPr>
            <p:cNvSpPr txBox="1"/>
            <p:nvPr/>
          </p:nvSpPr>
          <p:spPr>
            <a:xfrm>
              <a:off x="1102164" y="1403349"/>
              <a:ext cx="131977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Specific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4AAB7B4E-2363-15C6-FD5F-D181AF6773B0}"/>
                </a:ext>
              </a:extLst>
            </p:cNvPr>
            <p:cNvSpPr txBox="1"/>
            <p:nvPr/>
          </p:nvSpPr>
          <p:spPr>
            <a:xfrm>
              <a:off x="1029582" y="1800890"/>
              <a:ext cx="14649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明确性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7A306747-DF1F-C949-E794-BEFCFAD4BAA5}"/>
              </a:ext>
            </a:extLst>
          </p:cNvPr>
          <p:cNvGrpSpPr/>
          <p:nvPr/>
        </p:nvGrpSpPr>
        <p:grpSpPr>
          <a:xfrm>
            <a:off x="9756423" y="1385266"/>
            <a:ext cx="2169163" cy="4785969"/>
            <a:chOff x="9044937" y="1385267"/>
            <a:chExt cx="2518187" cy="4785969"/>
          </a:xfrm>
        </p:grpSpPr>
        <p:sp>
          <p:nvSpPr>
            <p:cNvPr id="72" name="图形 15">
              <a:extLst>
                <a:ext uri="{FF2B5EF4-FFF2-40B4-BE49-F238E27FC236}">
                  <a16:creationId xmlns:a16="http://schemas.microsoft.com/office/drawing/2014/main" id="{9DE63FF0-8219-AF80-ABF4-4FC101632492}"/>
                </a:ext>
              </a:extLst>
            </p:cNvPr>
            <p:cNvSpPr/>
            <p:nvPr/>
          </p:nvSpPr>
          <p:spPr>
            <a:xfrm rot="16200000">
              <a:off x="7911047" y="2519158"/>
              <a:ext cx="4785968" cy="2518187"/>
            </a:xfrm>
            <a:prstGeom prst="rect">
              <a:avLst/>
            </a:prstGeom>
            <a:solidFill>
              <a:srgbClr val="C27AEE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3" name="图形 15">
              <a:extLst>
                <a:ext uri="{FF2B5EF4-FFF2-40B4-BE49-F238E27FC236}">
                  <a16:creationId xmlns:a16="http://schemas.microsoft.com/office/drawing/2014/main" id="{435E2765-5B50-52AF-5A7F-9B66FA6B3C78}"/>
                </a:ext>
              </a:extLst>
            </p:cNvPr>
            <p:cNvSpPr/>
            <p:nvPr/>
          </p:nvSpPr>
          <p:spPr>
            <a:xfrm rot="16200000">
              <a:off x="9842366" y="587838"/>
              <a:ext cx="923329" cy="2518187"/>
            </a:xfrm>
            <a:prstGeom prst="rect">
              <a:avLst/>
            </a:prstGeom>
            <a:solidFill>
              <a:srgbClr val="C27AEE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E3B42BA6-9FF7-59E3-BEC8-D14ED16DF969}"/>
                </a:ext>
              </a:extLst>
            </p:cNvPr>
            <p:cNvSpPr txBox="1"/>
            <p:nvPr/>
          </p:nvSpPr>
          <p:spPr>
            <a:xfrm>
              <a:off x="9327565" y="1406472"/>
              <a:ext cx="188177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Time-based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id="{52725981-8B2A-67BE-F3C9-74E584634CA1}"/>
                </a:ext>
              </a:extLst>
            </p:cNvPr>
            <p:cNvSpPr txBox="1"/>
            <p:nvPr/>
          </p:nvSpPr>
          <p:spPr>
            <a:xfrm>
              <a:off x="9595085" y="1800891"/>
              <a:ext cx="14649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时限性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725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21</Words>
  <Application>Microsoft Office PowerPoint</Application>
  <PresentationFormat>宽屏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Arial</vt:lpstr>
      <vt:lpstr>OPPOSans R</vt:lpstr>
      <vt:lpstr>等线</vt:lpstr>
      <vt:lpstr>等线 Light</vt:lpstr>
      <vt:lpstr>站酷快乐体2016修订版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QM13658</dc:creator>
  <cp:lastModifiedBy>QM13658</cp:lastModifiedBy>
  <cp:revision>4</cp:revision>
  <dcterms:created xsi:type="dcterms:W3CDTF">2023-06-26T03:02:56Z</dcterms:created>
  <dcterms:modified xsi:type="dcterms:W3CDTF">2023-06-26T03:24:48Z</dcterms:modified>
</cp:coreProperties>
</file>