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7F8"/>
    <a:srgbClr val="3FBC92"/>
    <a:srgbClr val="F2AE53"/>
    <a:srgbClr val="EA7A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150" d="100"/>
          <a:sy n="150" d="100"/>
        </p:scale>
        <p:origin x="1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9C7D8E-BCE7-AE6F-DE1A-C6FFF23DBA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8A52F99-4368-C67E-BCE3-40461BEE8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DBA4BB-F7C4-A7A2-12F2-C879914F7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D7EA967-73EE-36A7-21DA-A3F157F29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DF35E7D-7FC3-B09C-EF79-5BEBA8358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38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3B93AD-C6FC-C6D7-4281-FD2B5B1D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780A3C-A7AC-5E07-6849-12CC42C405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73B901-52F4-E08B-573A-31BFC5C2F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21E717-DE39-D971-14B4-84293C43C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227F3E3-4DC4-3D23-3EE9-163CC1FFB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6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E821CE-ED4A-921E-78B0-6B1C950B8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2441207-6DA0-690A-5584-5ED34EEFF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2867A5-94B0-FB20-B13F-6F1C3350A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9472046-978D-B012-6333-455DB7F0A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CE1182-AF26-7545-A509-800F3667C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745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4A0881-5D09-8BBD-A166-4EA86FEF3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937E02-96E0-BEE3-CBBB-5CCC65F549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47D54F6-C01B-70EA-4D47-A9C882D79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0A363F2-CD74-A90A-06CB-84966D9F7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A624900-7D74-66C8-48DC-F3A147929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84B8DCA-9BDC-C011-7176-A11456FC7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101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E289DD-6452-401C-7E83-6D709EFDC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0698FE7-47FA-48F4-9E8C-B7D17CC9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94D82F3-CB44-1E19-3D58-763828DE0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6136936-E9E8-0941-39AA-1B6844398C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3E121B3-AAE5-8AE0-45CD-50C5C4A854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371912D-8016-EE81-E8BB-9329061EB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0C46536-2F6F-647B-6B00-033279024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D4FB1CF-ACAF-37DF-1A0D-1EBD8ADB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991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7E5E6F-CBFE-5143-7F30-AC5306DE4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75C6CFC-3BCE-8024-A1AB-E1A5DADE1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799318D-CC8B-FA20-00D4-69ED889E7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4D6C813-F1BE-ABB8-0239-DAEAD7F3C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697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8B6A68A-D93F-68C8-7B00-97B985B4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CA68308-4AC2-E4C8-A7CA-5176FA607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5654729-BC62-6202-EE5E-8A83A512C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54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232B5E-811F-5EC2-3B98-7594035E2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B219472-8F7F-6AB7-0B93-47C11BA37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42A3B84-7DCB-B447-C78B-D7C829969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F3209EE-90C6-9D2F-F9AD-090002C28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EC988A4-C90F-0F47-F5B8-F8AF0E975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76FD49D-329E-56C6-A350-32648CC86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657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B6A815-B323-9165-DE58-32F57E0E1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4D8FC4A-F877-F36D-B722-E3F80AB354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083BFA8-7228-03D7-BB6C-ECDE3F5EB5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18D0BC2-B8C3-1742-5902-27FA4E291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3490AE6-9B49-AEB1-66D4-AD2997CF5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19856B9-3BC4-CFD8-8F0B-E9B67FAF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640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989326-92A5-B75F-FF49-C068F5D32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FB47C6D-C306-1ED9-2FD4-EEA39FE8F1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C90C06-012C-B844-22E6-375F4ECE0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73984F-B0B1-719F-9941-013F46791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A88DA7-F1A1-A480-9F01-4C5DB19A1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27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D1233F0-937B-438E-392D-D0D7AEF51C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7076FF-D3E9-8DC2-5497-926785CBDF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ABD719-6F74-14E4-0F96-4C91A63B7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3B00282-8E29-6337-DFB1-A179B3FEB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442C42-3EB9-99AA-106E-9DF2EE73D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968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F763A3D-CBD0-4AE2-C6B0-BA0D88161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410AAAE-1772-908A-EB09-2D6FAC798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92840B-9602-AF69-B018-E6C93AA37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93BDC6-A65B-06F9-800E-F20C1DF091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32D23D-24EC-8A9C-8C60-9EAFA9676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922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E418523E-65FC-3C4F-731C-EB708CDCAD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7" y="-2667001"/>
            <a:ext cx="6858002" cy="1219200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31B7832-CD64-AC84-AAED-38D6591214C0}"/>
              </a:ext>
            </a:extLst>
          </p:cNvPr>
          <p:cNvSpPr txBox="1"/>
          <p:nvPr/>
        </p:nvSpPr>
        <p:spPr>
          <a:xfrm>
            <a:off x="3926174" y="181570"/>
            <a:ext cx="43396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福格行为模型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E8893241-5023-C58B-0819-2C434ACA9837}"/>
              </a:ext>
            </a:extLst>
          </p:cNvPr>
          <p:cNvSpPr txBox="1"/>
          <p:nvPr/>
        </p:nvSpPr>
        <p:spPr>
          <a:xfrm>
            <a:off x="10510286" y="6424856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</a:p>
        </p:txBody>
      </p:sp>
      <p:sp>
        <p:nvSpPr>
          <p:cNvPr id="38" name="图形 8">
            <a:extLst>
              <a:ext uri="{FF2B5EF4-FFF2-40B4-BE49-F238E27FC236}">
                <a16:creationId xmlns:a16="http://schemas.microsoft.com/office/drawing/2014/main" id="{095F359D-F479-9CEE-A2F8-7E235D94AD72}"/>
              </a:ext>
            </a:extLst>
          </p:cNvPr>
          <p:cNvSpPr/>
          <p:nvPr/>
        </p:nvSpPr>
        <p:spPr>
          <a:xfrm rot="5400000">
            <a:off x="-630932" y="2520988"/>
            <a:ext cx="4785968" cy="2514526"/>
          </a:xfrm>
          <a:prstGeom prst="rect">
            <a:avLst/>
          </a:prstGeom>
          <a:solidFill>
            <a:srgbClr val="EA7A7A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9" name="图形 15">
            <a:extLst>
              <a:ext uri="{FF2B5EF4-FFF2-40B4-BE49-F238E27FC236}">
                <a16:creationId xmlns:a16="http://schemas.microsoft.com/office/drawing/2014/main" id="{46EA92B6-CAC6-2E0B-8640-DFB51ADE3265}"/>
              </a:ext>
            </a:extLst>
          </p:cNvPr>
          <p:cNvSpPr/>
          <p:nvPr/>
        </p:nvSpPr>
        <p:spPr>
          <a:xfrm rot="16200000">
            <a:off x="2216394" y="2519159"/>
            <a:ext cx="4785968" cy="2518186"/>
          </a:xfrm>
          <a:prstGeom prst="rect">
            <a:avLst/>
          </a:prstGeom>
          <a:solidFill>
            <a:srgbClr val="F2AE53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0" name="图形 8">
            <a:extLst>
              <a:ext uri="{FF2B5EF4-FFF2-40B4-BE49-F238E27FC236}">
                <a16:creationId xmlns:a16="http://schemas.microsoft.com/office/drawing/2014/main" id="{7A6F4B5F-F1BD-A058-5461-10F2AFF66F5A}"/>
              </a:ext>
            </a:extLst>
          </p:cNvPr>
          <p:cNvSpPr/>
          <p:nvPr/>
        </p:nvSpPr>
        <p:spPr>
          <a:xfrm rot="5400000">
            <a:off x="5063720" y="2520988"/>
            <a:ext cx="4785968" cy="2514526"/>
          </a:xfrm>
          <a:prstGeom prst="rect">
            <a:avLst/>
          </a:prstGeom>
          <a:solidFill>
            <a:srgbClr val="3FBC92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1" name="图形 15">
            <a:extLst>
              <a:ext uri="{FF2B5EF4-FFF2-40B4-BE49-F238E27FC236}">
                <a16:creationId xmlns:a16="http://schemas.microsoft.com/office/drawing/2014/main" id="{CF0F9F54-9088-40A8-8BCD-958AFD3A8BDF}"/>
              </a:ext>
            </a:extLst>
          </p:cNvPr>
          <p:cNvSpPr/>
          <p:nvPr/>
        </p:nvSpPr>
        <p:spPr>
          <a:xfrm rot="16200000">
            <a:off x="7911047" y="2519158"/>
            <a:ext cx="4785968" cy="2518187"/>
          </a:xfrm>
          <a:prstGeom prst="rect">
            <a:avLst/>
          </a:prstGeom>
          <a:solidFill>
            <a:srgbClr val="63C7F8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2" name="图形 8">
            <a:extLst>
              <a:ext uri="{FF2B5EF4-FFF2-40B4-BE49-F238E27FC236}">
                <a16:creationId xmlns:a16="http://schemas.microsoft.com/office/drawing/2014/main" id="{887A3D5A-354A-8B7C-B8FB-17186FE99491}"/>
              </a:ext>
            </a:extLst>
          </p:cNvPr>
          <p:cNvSpPr/>
          <p:nvPr/>
        </p:nvSpPr>
        <p:spPr>
          <a:xfrm rot="5400000">
            <a:off x="1300385" y="589670"/>
            <a:ext cx="923331" cy="2514526"/>
          </a:xfrm>
          <a:prstGeom prst="rect">
            <a:avLst/>
          </a:prstGeom>
          <a:solidFill>
            <a:srgbClr val="EA7A7A"/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3" name="图形 15">
            <a:extLst>
              <a:ext uri="{FF2B5EF4-FFF2-40B4-BE49-F238E27FC236}">
                <a16:creationId xmlns:a16="http://schemas.microsoft.com/office/drawing/2014/main" id="{937CA99B-34EA-1C4C-F6DC-68E10D2104C6}"/>
              </a:ext>
            </a:extLst>
          </p:cNvPr>
          <p:cNvSpPr/>
          <p:nvPr/>
        </p:nvSpPr>
        <p:spPr>
          <a:xfrm rot="16200000">
            <a:off x="4147711" y="587840"/>
            <a:ext cx="923331" cy="2518186"/>
          </a:xfrm>
          <a:prstGeom prst="rect">
            <a:avLst/>
          </a:prstGeom>
          <a:solidFill>
            <a:srgbClr val="F2AE53"/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4" name="图形 8">
            <a:extLst>
              <a:ext uri="{FF2B5EF4-FFF2-40B4-BE49-F238E27FC236}">
                <a16:creationId xmlns:a16="http://schemas.microsoft.com/office/drawing/2014/main" id="{54D3F890-90F2-A1D3-73CA-04450AD0B186}"/>
              </a:ext>
            </a:extLst>
          </p:cNvPr>
          <p:cNvSpPr/>
          <p:nvPr/>
        </p:nvSpPr>
        <p:spPr>
          <a:xfrm rot="5400000">
            <a:off x="6995037" y="589670"/>
            <a:ext cx="923331" cy="2514526"/>
          </a:xfrm>
          <a:prstGeom prst="rect">
            <a:avLst/>
          </a:prstGeom>
          <a:solidFill>
            <a:srgbClr val="3FBC92"/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5" name="图形 15">
            <a:extLst>
              <a:ext uri="{FF2B5EF4-FFF2-40B4-BE49-F238E27FC236}">
                <a16:creationId xmlns:a16="http://schemas.microsoft.com/office/drawing/2014/main" id="{AFD564F9-64EB-AD23-6102-9C655EEECCD4}"/>
              </a:ext>
            </a:extLst>
          </p:cNvPr>
          <p:cNvSpPr/>
          <p:nvPr/>
        </p:nvSpPr>
        <p:spPr>
          <a:xfrm rot="16200000">
            <a:off x="9842366" y="587838"/>
            <a:ext cx="923329" cy="2518187"/>
          </a:xfrm>
          <a:prstGeom prst="rect">
            <a:avLst/>
          </a:prstGeom>
          <a:solidFill>
            <a:srgbClr val="63C7F8"/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4E77DB3F-B1DF-8D71-3317-7006345BB294}"/>
              </a:ext>
            </a:extLst>
          </p:cNvPr>
          <p:cNvSpPr txBox="1"/>
          <p:nvPr/>
        </p:nvSpPr>
        <p:spPr>
          <a:xfrm>
            <a:off x="1467738" y="1403349"/>
            <a:ext cx="5886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M</a:t>
            </a:r>
            <a:endParaRPr lang="zh-CN" altLang="en-US" sz="3200" dirty="0">
              <a:solidFill>
                <a:schemeClr val="bg1"/>
              </a:solidFill>
              <a:latin typeface="OPPOSans B" panose="00020600040101010101" pitchFamily="18" charset="-122"/>
              <a:ea typeface="OPPOSans B" panose="00020600040101010101" pitchFamily="18" charset="-122"/>
              <a:cs typeface="OPPOSans B" panose="00020600040101010101" pitchFamily="18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8F338DDD-8818-072F-0BFA-15F321A51583}"/>
              </a:ext>
            </a:extLst>
          </p:cNvPr>
          <p:cNvSpPr txBox="1"/>
          <p:nvPr/>
        </p:nvSpPr>
        <p:spPr>
          <a:xfrm>
            <a:off x="4358921" y="1403349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A</a:t>
            </a:r>
            <a:endParaRPr lang="zh-CN" altLang="en-US" sz="3200" dirty="0">
              <a:solidFill>
                <a:schemeClr val="bg1"/>
              </a:solidFill>
              <a:latin typeface="OPPOSans B" panose="00020600040101010101" pitchFamily="18" charset="-122"/>
              <a:ea typeface="OPPOSans B" panose="00020600040101010101" pitchFamily="18" charset="-122"/>
              <a:cs typeface="OPPOSans B" panose="00020600040101010101" pitchFamily="18" charset="-122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61CB7DE4-5EED-39DB-FF53-81CE465F2C6B}"/>
              </a:ext>
            </a:extLst>
          </p:cNvPr>
          <p:cNvSpPr txBox="1"/>
          <p:nvPr/>
        </p:nvSpPr>
        <p:spPr>
          <a:xfrm>
            <a:off x="7197573" y="1406472"/>
            <a:ext cx="45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T</a:t>
            </a:r>
            <a:endParaRPr lang="zh-CN" altLang="en-US" sz="3200" dirty="0">
              <a:solidFill>
                <a:schemeClr val="bg1"/>
              </a:solidFill>
              <a:latin typeface="OPPOSans B" panose="00020600040101010101" pitchFamily="18" charset="-122"/>
              <a:ea typeface="OPPOSans B" panose="00020600040101010101" pitchFamily="18" charset="-122"/>
              <a:cs typeface="OPPOSans B" panose="00020600040101010101" pitchFamily="18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3F426504-C0D1-0512-5887-81F08ABEDB43}"/>
              </a:ext>
            </a:extLst>
          </p:cNvPr>
          <p:cNvSpPr txBox="1"/>
          <p:nvPr/>
        </p:nvSpPr>
        <p:spPr>
          <a:xfrm>
            <a:off x="10031047" y="1406472"/>
            <a:ext cx="4748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OPPOSans B" panose="00020600040101010101" pitchFamily="18" charset="-122"/>
                <a:ea typeface="OPPOSans B" panose="00020600040101010101" pitchFamily="18" charset="-122"/>
                <a:cs typeface="OPPOSans B" panose="00020600040101010101" pitchFamily="18" charset="-122"/>
              </a:rPr>
              <a:t>B</a:t>
            </a:r>
            <a:endParaRPr lang="zh-CN" altLang="en-US" sz="3200" dirty="0">
              <a:solidFill>
                <a:schemeClr val="bg1"/>
              </a:solidFill>
              <a:latin typeface="OPPOSans B" panose="00020600040101010101" pitchFamily="18" charset="-122"/>
              <a:ea typeface="OPPOSans B" panose="00020600040101010101" pitchFamily="18" charset="-122"/>
              <a:cs typeface="OPPOSans B" panose="00020600040101010101" pitchFamily="18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4AAB7B4E-2363-15C6-FD5F-D181AF6773B0}"/>
              </a:ext>
            </a:extLst>
          </p:cNvPr>
          <p:cNvSpPr txBox="1"/>
          <p:nvPr/>
        </p:nvSpPr>
        <p:spPr>
          <a:xfrm>
            <a:off x="1361938" y="1870580"/>
            <a:ext cx="800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动机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4A41B393-1F8E-B9B4-7EDA-AA1CEC1BB74E}"/>
              </a:ext>
            </a:extLst>
          </p:cNvPr>
          <p:cNvSpPr txBox="1"/>
          <p:nvPr/>
        </p:nvSpPr>
        <p:spPr>
          <a:xfrm>
            <a:off x="4258128" y="1864571"/>
            <a:ext cx="800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能力</a:t>
            </a: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F93E4862-B743-29FA-8F63-8DAF735ACDBC}"/>
              </a:ext>
            </a:extLst>
          </p:cNvPr>
          <p:cNvSpPr txBox="1"/>
          <p:nvPr/>
        </p:nvSpPr>
        <p:spPr>
          <a:xfrm>
            <a:off x="7031249" y="1879470"/>
            <a:ext cx="800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触发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C2840B34-7E20-94F5-0AC7-BF9F67863EFD}"/>
              </a:ext>
            </a:extLst>
          </p:cNvPr>
          <p:cNvSpPr txBox="1"/>
          <p:nvPr/>
        </p:nvSpPr>
        <p:spPr>
          <a:xfrm>
            <a:off x="9927439" y="1873461"/>
            <a:ext cx="800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行为</a:t>
            </a:r>
          </a:p>
        </p:txBody>
      </p: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id="{FD76D393-FB41-0FE7-8DF4-446A4BAD2FDE}"/>
              </a:ext>
            </a:extLst>
          </p:cNvPr>
          <p:cNvCxnSpPr/>
          <p:nvPr/>
        </p:nvCxnSpPr>
        <p:spPr>
          <a:xfrm>
            <a:off x="504787" y="4953001"/>
            <a:ext cx="2514527" cy="0"/>
          </a:xfrm>
          <a:prstGeom prst="line">
            <a:avLst/>
          </a:prstGeom>
          <a:ln w="19050">
            <a:solidFill>
              <a:srgbClr val="EA7A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>
            <a:extLst>
              <a:ext uri="{FF2B5EF4-FFF2-40B4-BE49-F238E27FC236}">
                <a16:creationId xmlns:a16="http://schemas.microsoft.com/office/drawing/2014/main" id="{B615D191-D175-4647-A9C0-82E153B06423}"/>
              </a:ext>
            </a:extLst>
          </p:cNvPr>
          <p:cNvSpPr txBox="1"/>
          <p:nvPr/>
        </p:nvSpPr>
        <p:spPr>
          <a:xfrm>
            <a:off x="580913" y="241795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EA7A7A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内容：</a:t>
            </a: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334B7579-6FF1-87D5-F827-665602A84B22}"/>
              </a:ext>
            </a:extLst>
          </p:cNvPr>
          <p:cNvSpPr txBox="1"/>
          <p:nvPr/>
        </p:nvSpPr>
        <p:spPr>
          <a:xfrm>
            <a:off x="580913" y="506236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EA7A7A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复盘：</a:t>
            </a:r>
          </a:p>
        </p:txBody>
      </p: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id="{93BD0AA1-8F31-6FE6-DE8E-5D54E5ED4905}"/>
              </a:ext>
            </a:extLst>
          </p:cNvPr>
          <p:cNvCxnSpPr/>
          <p:nvPr/>
        </p:nvCxnSpPr>
        <p:spPr>
          <a:xfrm>
            <a:off x="3350282" y="4953001"/>
            <a:ext cx="2514527" cy="0"/>
          </a:xfrm>
          <a:prstGeom prst="line">
            <a:avLst/>
          </a:prstGeom>
          <a:ln w="19050">
            <a:solidFill>
              <a:srgbClr val="F2A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58">
            <a:extLst>
              <a:ext uri="{FF2B5EF4-FFF2-40B4-BE49-F238E27FC236}">
                <a16:creationId xmlns:a16="http://schemas.microsoft.com/office/drawing/2014/main" id="{6D7D3749-8331-8E65-CD62-B1AC868BAD3D}"/>
              </a:ext>
            </a:extLst>
          </p:cNvPr>
          <p:cNvSpPr txBox="1"/>
          <p:nvPr/>
        </p:nvSpPr>
        <p:spPr>
          <a:xfrm>
            <a:off x="3426408" y="241795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2AE53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内容：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9E720AEA-00E5-1D8B-ABC2-FE75E8126DAD}"/>
              </a:ext>
            </a:extLst>
          </p:cNvPr>
          <p:cNvSpPr txBox="1"/>
          <p:nvPr/>
        </p:nvSpPr>
        <p:spPr>
          <a:xfrm>
            <a:off x="3426408" y="506236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2AE53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复盘：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id="{487978B4-00DE-EAA5-EF9C-7638C3DF7EEE}"/>
              </a:ext>
            </a:extLst>
          </p:cNvPr>
          <p:cNvCxnSpPr/>
          <p:nvPr/>
        </p:nvCxnSpPr>
        <p:spPr>
          <a:xfrm>
            <a:off x="6196355" y="4946992"/>
            <a:ext cx="2514527" cy="0"/>
          </a:xfrm>
          <a:prstGeom prst="line">
            <a:avLst/>
          </a:prstGeom>
          <a:ln w="19050">
            <a:solidFill>
              <a:srgbClr val="3FBC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>
            <a:extLst>
              <a:ext uri="{FF2B5EF4-FFF2-40B4-BE49-F238E27FC236}">
                <a16:creationId xmlns:a16="http://schemas.microsoft.com/office/drawing/2014/main" id="{5AE3C74D-C979-354B-895F-34874EF2C844}"/>
              </a:ext>
            </a:extLst>
          </p:cNvPr>
          <p:cNvSpPr txBox="1"/>
          <p:nvPr/>
        </p:nvSpPr>
        <p:spPr>
          <a:xfrm>
            <a:off x="6272481" y="241194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3FBC92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内容：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E5566E7A-729E-5D11-5538-0847358CBFFA}"/>
              </a:ext>
            </a:extLst>
          </p:cNvPr>
          <p:cNvSpPr txBox="1"/>
          <p:nvPr/>
        </p:nvSpPr>
        <p:spPr>
          <a:xfrm>
            <a:off x="6272481" y="505635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3FBC92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复盘：</a:t>
            </a:r>
          </a:p>
        </p:txBody>
      </p:sp>
      <p:cxnSp>
        <p:nvCxnSpPr>
          <p:cNvPr id="64" name="直接连接符 63">
            <a:extLst>
              <a:ext uri="{FF2B5EF4-FFF2-40B4-BE49-F238E27FC236}">
                <a16:creationId xmlns:a16="http://schemas.microsoft.com/office/drawing/2014/main" id="{C4BB3D94-78B3-5089-9E37-D34A10AC2A91}"/>
              </a:ext>
            </a:extLst>
          </p:cNvPr>
          <p:cNvCxnSpPr/>
          <p:nvPr/>
        </p:nvCxnSpPr>
        <p:spPr>
          <a:xfrm>
            <a:off x="9041850" y="4946992"/>
            <a:ext cx="2514527" cy="0"/>
          </a:xfrm>
          <a:prstGeom prst="line">
            <a:avLst/>
          </a:prstGeom>
          <a:ln w="19050">
            <a:solidFill>
              <a:srgbClr val="63C7F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>
            <a:extLst>
              <a:ext uri="{FF2B5EF4-FFF2-40B4-BE49-F238E27FC236}">
                <a16:creationId xmlns:a16="http://schemas.microsoft.com/office/drawing/2014/main" id="{1C8E37A6-F215-D831-DF9A-861F750B15F2}"/>
              </a:ext>
            </a:extLst>
          </p:cNvPr>
          <p:cNvSpPr txBox="1"/>
          <p:nvPr/>
        </p:nvSpPr>
        <p:spPr>
          <a:xfrm>
            <a:off x="9117976" y="241194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3C7F8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内容：</a:t>
            </a:r>
          </a:p>
        </p:txBody>
      </p:sp>
      <p:sp>
        <p:nvSpPr>
          <p:cNvPr id="66" name="文本框 65">
            <a:extLst>
              <a:ext uri="{FF2B5EF4-FFF2-40B4-BE49-F238E27FC236}">
                <a16:creationId xmlns:a16="http://schemas.microsoft.com/office/drawing/2014/main" id="{2B4D965E-C95C-0213-0CDF-BD8B3E098A14}"/>
              </a:ext>
            </a:extLst>
          </p:cNvPr>
          <p:cNvSpPr txBox="1"/>
          <p:nvPr/>
        </p:nvSpPr>
        <p:spPr>
          <a:xfrm>
            <a:off x="9117976" y="505635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3C7F8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复盘：</a:t>
            </a:r>
          </a:p>
        </p:txBody>
      </p:sp>
    </p:spTree>
    <p:extLst>
      <p:ext uri="{BB962C8B-B14F-4D97-AF65-F5344CB8AC3E}">
        <p14:creationId xmlns:p14="http://schemas.microsoft.com/office/powerpoint/2010/main" val="527255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35</Words>
  <Application>Microsoft Office PowerPoint</Application>
  <PresentationFormat>宽屏</PresentationFormat>
  <Paragraphs>18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Arial</vt:lpstr>
      <vt:lpstr>OPPOSans B</vt:lpstr>
      <vt:lpstr>OPPOSans R</vt:lpstr>
      <vt:lpstr>等线</vt:lpstr>
      <vt:lpstr>等线 Light</vt:lpstr>
      <vt:lpstr>站酷快乐体2016修订版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QM13658</dc:creator>
  <cp:lastModifiedBy>QM13658</cp:lastModifiedBy>
  <cp:revision>3</cp:revision>
  <dcterms:created xsi:type="dcterms:W3CDTF">2023-06-26T03:02:56Z</dcterms:created>
  <dcterms:modified xsi:type="dcterms:W3CDTF">2023-06-26T03:14:50Z</dcterms:modified>
</cp:coreProperties>
</file>