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media/image11.svg" ContentType="image/svg+xml"/>
  <Override PartName="/ppt/media/image13.svg" ContentType="image/svg+xml"/>
  <Override PartName="/ppt/media/image15.svg" ContentType="image/svg+xml"/>
  <Override PartName="/ppt/media/image17.svg" ContentType="image/svg+xml"/>
  <Override PartName="/ppt/media/image3.svg" ContentType="image/svg+xml"/>
  <Override PartName="/ppt/media/image5.svg" ContentType="image/svg+xml"/>
  <Override PartName="/ppt/media/image7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</p:sldIdLst>
  <p:sldSz cx="12192000" cy="6858000"/>
  <p:notesSz cx="6858000" cy="9144000"/>
  <p:embeddedFontLst>
    <p:embeddedFont>
      <p:font typeface="站酷快乐体2016修订版" panose="02010600030101010101" pitchFamily="2" charset="-122"/>
      <p:regular r:id="rId7"/>
    </p:embeddedFont>
    <p:embeddedFont>
      <p:font typeface="OPPOSans R" panose="00020600040101010101" pitchFamily="18" charset="-122"/>
      <p:regular r:id="rId8"/>
    </p:embeddedFont>
    <p:embeddedFont>
      <p:font typeface="等线" panose="02010600030101010101" charset="-122"/>
      <p:regular r:id="rId9"/>
    </p:embeddedFont>
    <p:embeddedFont>
      <p:font typeface="等线 Light" panose="02010600030101010101" charset="-122"/>
      <p:regular r:id="rId10"/>
    </p:embeddedFont>
  </p:embeddedFontLst>
  <p:custDataLst>
    <p:tags r:id="rId1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7F8"/>
    <a:srgbClr val="3FBC92"/>
    <a:srgbClr val="F2AE53"/>
    <a:srgbClr val="EA7A7A"/>
    <a:srgbClr val="F583B1"/>
    <a:srgbClr val="F793BB"/>
    <a:srgbClr val="F8A6C7"/>
    <a:srgbClr val="CE92BA"/>
    <a:srgbClr val="ABD9FF"/>
    <a:srgbClr val="439E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48" d="100"/>
          <a:sy n="48" d="100"/>
        </p:scale>
        <p:origin x="54" y="14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font" Target="fonts/font3.fntdata"/><Relationship Id="rId8" Type="http://schemas.openxmlformats.org/officeDocument/2006/relationships/font" Target="fonts/font2.fntdata"/><Relationship Id="rId7" Type="http://schemas.openxmlformats.org/officeDocument/2006/relationships/font" Target="fonts/font1.fntdata"/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1" Type="http://schemas.openxmlformats.org/officeDocument/2006/relationships/tags" Target="tags/tag1.xml"/><Relationship Id="rId10" Type="http://schemas.openxmlformats.org/officeDocument/2006/relationships/font" Target="fonts/font4.fntdata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A7D89-C4F7-45E5-ADE6-1B72C8C0AD5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C0BCD-8E93-4CAA-8A2A-D705D7C3F57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svg"/><Relationship Id="rId8" Type="http://schemas.openxmlformats.org/officeDocument/2006/relationships/image" Target="../media/image8.png"/><Relationship Id="rId7" Type="http://schemas.openxmlformats.org/officeDocument/2006/relationships/image" Target="../media/image7.svg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17.svg"/><Relationship Id="rId16" Type="http://schemas.openxmlformats.org/officeDocument/2006/relationships/image" Target="../media/image16.png"/><Relationship Id="rId15" Type="http://schemas.openxmlformats.org/officeDocument/2006/relationships/image" Target="../media/image15.svg"/><Relationship Id="rId14" Type="http://schemas.openxmlformats.org/officeDocument/2006/relationships/image" Target="../media/image14.png"/><Relationship Id="rId13" Type="http://schemas.openxmlformats.org/officeDocument/2006/relationships/image" Target="../media/image13.svg"/><Relationship Id="rId12" Type="http://schemas.openxmlformats.org/officeDocument/2006/relationships/image" Target="../media/image12.png"/><Relationship Id="rId11" Type="http://schemas.openxmlformats.org/officeDocument/2006/relationships/image" Target="../media/image11.svg"/><Relationship Id="rId10" Type="http://schemas.openxmlformats.org/officeDocument/2006/relationships/image" Target="../media/image10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4559362" y="181570"/>
            <a:ext cx="30732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KISS</a:t>
            </a:r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模板</a:t>
            </a:r>
            <a:endParaRPr lang="zh-CN" altLang="en-US" sz="5400" dirty="0">
              <a:latin typeface="站酷快乐体2016修订版" panose="02010600030101010101" pitchFamily="2" charset="-122"/>
              <a:ea typeface="站酷快乐体2016修订版" panose="02010600030101010101" pitchFamily="2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65714" y="3981450"/>
            <a:ext cx="10460573" cy="0"/>
          </a:xfrm>
          <a:prstGeom prst="line">
            <a:avLst/>
          </a:prstGeom>
          <a:noFill/>
          <a:ln w="38100">
            <a:solidFill>
              <a:srgbClr val="0E2F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6096000" y="1714500"/>
            <a:ext cx="0" cy="4533900"/>
          </a:xfrm>
          <a:prstGeom prst="line">
            <a:avLst/>
          </a:prstGeom>
          <a:noFill/>
          <a:ln w="38100">
            <a:solidFill>
              <a:srgbClr val="0E2F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22" name="文本框 21"/>
          <p:cNvSpPr txBox="1"/>
          <p:nvPr/>
        </p:nvSpPr>
        <p:spPr>
          <a:xfrm>
            <a:off x="5772831" y="1297920"/>
            <a:ext cx="646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持续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675779" y="6340001"/>
            <a:ext cx="87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非持续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1229" y="3796784"/>
            <a:ext cx="646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好的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248627" y="3796784"/>
            <a:ext cx="8771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dirty="0"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不好的</a:t>
            </a:r>
            <a:endParaRPr lang="zh-CN" altLang="en-US" dirty="0"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sp>
        <p:nvSpPr>
          <p:cNvPr id="10" name="图形 8"/>
          <p:cNvSpPr/>
          <p:nvPr/>
        </p:nvSpPr>
        <p:spPr>
          <a:xfrm>
            <a:off x="1005227" y="1758853"/>
            <a:ext cx="4785968" cy="1987360"/>
          </a:xfrm>
          <a:prstGeom prst="rect">
            <a:avLst/>
          </a:prstGeom>
          <a:solidFill>
            <a:srgbClr val="EA7A7A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8" name="图形 15"/>
          <p:cNvSpPr/>
          <p:nvPr/>
        </p:nvSpPr>
        <p:spPr>
          <a:xfrm rot="-10800000">
            <a:off x="6400805" y="1766071"/>
            <a:ext cx="4785968" cy="1990253"/>
          </a:xfrm>
          <a:prstGeom prst="rect">
            <a:avLst/>
          </a:prstGeom>
          <a:solidFill>
            <a:srgbClr val="F2AE53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29" name="图形 8"/>
          <p:cNvSpPr/>
          <p:nvPr/>
        </p:nvSpPr>
        <p:spPr>
          <a:xfrm>
            <a:off x="1064045" y="4206098"/>
            <a:ext cx="4785968" cy="1987360"/>
          </a:xfrm>
          <a:prstGeom prst="rect">
            <a:avLst/>
          </a:prstGeom>
          <a:solidFill>
            <a:srgbClr val="3FBC92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sp>
        <p:nvSpPr>
          <p:cNvPr id="30" name="图形 15"/>
          <p:cNvSpPr/>
          <p:nvPr/>
        </p:nvSpPr>
        <p:spPr>
          <a:xfrm rot="-10800000">
            <a:off x="6459623" y="4213316"/>
            <a:ext cx="4785968" cy="1990253"/>
          </a:xfrm>
          <a:prstGeom prst="rect">
            <a:avLst/>
          </a:prstGeom>
          <a:solidFill>
            <a:srgbClr val="63C7F8">
              <a:alpha val="30000"/>
            </a:srgbClr>
          </a:solidFill>
          <a:ln w="12105" cap="flat">
            <a:noFill/>
            <a:prstDash val="solid"/>
            <a:miter/>
          </a:ln>
        </p:spPr>
        <p:txBody>
          <a:bodyPr rtlCol="0" anchor="ctr"/>
          <a:lstStyle/>
          <a:p>
            <a:endParaRPr lang="zh-CN" altLang="en-US"/>
          </a:p>
        </p:txBody>
      </p:sp>
      <p:pic>
        <p:nvPicPr>
          <p:cNvPr id="6" name="图形 5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51140" y="2909689"/>
            <a:ext cx="1196495" cy="612000"/>
          </a:xfrm>
          <a:prstGeom prst="rect">
            <a:avLst/>
          </a:prstGeom>
        </p:spPr>
      </p:pic>
      <p:pic>
        <p:nvPicPr>
          <p:cNvPr id="11" name="图形 10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599985" y="2384139"/>
            <a:ext cx="857250" cy="533400"/>
          </a:xfrm>
          <a:prstGeom prst="rect">
            <a:avLst/>
          </a:prstGeom>
        </p:spPr>
      </p:pic>
      <p:pic>
        <p:nvPicPr>
          <p:cNvPr id="14" name="图形 13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74518" y="2945832"/>
            <a:ext cx="1196494" cy="612000"/>
          </a:xfrm>
          <a:prstGeom prst="rect">
            <a:avLst/>
          </a:prstGeom>
        </p:spPr>
      </p:pic>
      <p:pic>
        <p:nvPicPr>
          <p:cNvPr id="17" name="图形 16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09678" y="2412432"/>
            <a:ext cx="1152525" cy="533400"/>
          </a:xfrm>
          <a:prstGeom prst="rect">
            <a:avLst/>
          </a:prstGeom>
        </p:spPr>
      </p:pic>
      <p:pic>
        <p:nvPicPr>
          <p:cNvPr id="19" name="图形 18"/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330753" y="4394964"/>
            <a:ext cx="1314666" cy="612000"/>
          </a:xfrm>
          <a:prstGeom prst="rect">
            <a:avLst/>
          </a:prstGeom>
        </p:spPr>
      </p:pic>
      <p:pic>
        <p:nvPicPr>
          <p:cNvPr id="21" name="图形 20"/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552488" y="4930837"/>
            <a:ext cx="857250" cy="533400"/>
          </a:xfrm>
          <a:prstGeom prst="rect">
            <a:avLst/>
          </a:prstGeom>
        </p:spPr>
      </p:pic>
      <p:pic>
        <p:nvPicPr>
          <p:cNvPr id="24" name="图形 23"/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670881" y="4394964"/>
            <a:ext cx="1314667" cy="612000"/>
          </a:xfrm>
          <a:prstGeom prst="rect">
            <a:avLst/>
          </a:prstGeom>
        </p:spPr>
      </p:pic>
      <p:pic>
        <p:nvPicPr>
          <p:cNvPr id="26" name="图形 25"/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940815" y="4931510"/>
            <a:ext cx="800100" cy="5334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9ce7938d-f96a-4311-a05c-ec4dd12747e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</Words>
  <Application>WPS 演示</Application>
  <PresentationFormat>宽屏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2" baseType="lpstr">
      <vt:lpstr>Arial</vt:lpstr>
      <vt:lpstr>宋体</vt:lpstr>
      <vt:lpstr>Wingdings</vt:lpstr>
      <vt:lpstr>站酷快乐体2016修订版</vt:lpstr>
      <vt:lpstr>OPPOSans R</vt:lpstr>
      <vt:lpstr>等线</vt:lpstr>
      <vt:lpstr>微软雅黑</vt:lpstr>
      <vt:lpstr>Arial Unicode MS</vt:lpstr>
      <vt:lpstr>等线 Light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O365</dc:creator>
  <cp:lastModifiedBy>程序员阿道</cp:lastModifiedBy>
  <cp:revision>4</cp:revision>
  <dcterms:created xsi:type="dcterms:W3CDTF">2023-03-29T09:10:00Z</dcterms:created>
  <dcterms:modified xsi:type="dcterms:W3CDTF">2023-04-19T08:04:03Z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8D220227A76A48FFB06A225D8F4970C6_13</vt:lpwstr>
  </property>
  <property fmtid="{D5CDD505-2E9C-101B-9397-08002B2CF9AE}" pid="3" name="KSOProductBuildVer">
    <vt:lpwstr>2052-11.1.0.14036</vt:lpwstr>
  </property>
</Properties>
</file>