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media/image11.svg" ContentType="image/svg+xml"/>
  <Override PartName="/ppt/media/image13.svg" ContentType="image/svg+xml"/>
  <Override PartName="/ppt/media/image15.svg" ContentType="image/svg+xml"/>
  <Override PartName="/ppt/media/image17.svg" ContentType="image/svg+xml"/>
  <Override PartName="/ppt/media/image3.svg" ContentType="image/svg+xml"/>
  <Override PartName="/ppt/media/image5.svg" ContentType="image/svg+xml"/>
  <Override PartName="/ppt/media/image7.svg" ContentType="image/svg+xml"/>
  <Override PartName="/ppt/media/image9.svg" ContentType="image/svg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3"/>
  </p:sldIdLst>
  <p:sldSz cx="12192000" cy="6858000"/>
  <p:notesSz cx="6858000" cy="9144000"/>
  <p:embeddedFontLst>
    <p:embeddedFont>
      <p:font typeface="站酷快乐体2016修订版" panose="02010600030101010101" pitchFamily="2" charset="-122"/>
      <p:regular r:id="rId7"/>
    </p:embeddedFont>
    <p:embeddedFont>
      <p:font typeface="OPPOSans R" panose="00020600040101010101" pitchFamily="18" charset="-122"/>
      <p:regular r:id="rId8"/>
    </p:embeddedFont>
    <p:embeddedFont>
      <p:font typeface="等线" panose="02010600030101010101" charset="-122"/>
      <p:regular r:id="rId9"/>
    </p:embeddedFont>
    <p:embeddedFont>
      <p:font typeface="等线 Light" panose="02010600030101010101" charset="-122"/>
      <p:regular r:id="rId10"/>
    </p:embeddedFont>
  </p:embeddedFontLst>
  <p:custDataLst>
    <p:tags r:id="rId1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83B1"/>
    <a:srgbClr val="F793BB"/>
    <a:srgbClr val="F8A6C7"/>
    <a:srgbClr val="CE92BA"/>
    <a:srgbClr val="ABD9FF"/>
    <a:srgbClr val="439ED1"/>
    <a:srgbClr val="0E2F8F"/>
    <a:srgbClr val="32B2BC"/>
    <a:srgbClr val="6CD0D8"/>
    <a:srgbClr val="4DA1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4660"/>
  </p:normalViewPr>
  <p:slideViewPr>
    <p:cSldViewPr snapToGrid="0">
      <p:cViewPr varScale="1">
        <p:scale>
          <a:sx n="48" d="100"/>
          <a:sy n="48" d="100"/>
        </p:scale>
        <p:origin x="54" y="14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font" Target="fonts/font3.fntdata"/><Relationship Id="rId8" Type="http://schemas.openxmlformats.org/officeDocument/2006/relationships/font" Target="fonts/font2.fntdata"/><Relationship Id="rId7" Type="http://schemas.openxmlformats.org/officeDocument/2006/relationships/font" Target="fonts/font1.fntdata"/><Relationship Id="rId6" Type="http://schemas.openxmlformats.org/officeDocument/2006/relationships/tableStyles" Target="tableStyles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1" Type="http://schemas.openxmlformats.org/officeDocument/2006/relationships/tags" Target="tags/tag1.xml"/><Relationship Id="rId10" Type="http://schemas.openxmlformats.org/officeDocument/2006/relationships/font" Target="fonts/font4.fntdata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svg"/><Relationship Id="rId8" Type="http://schemas.openxmlformats.org/officeDocument/2006/relationships/image" Target="../media/image8.png"/><Relationship Id="rId7" Type="http://schemas.openxmlformats.org/officeDocument/2006/relationships/image" Target="../media/image7.svg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8" Type="http://schemas.openxmlformats.org/officeDocument/2006/relationships/slideLayout" Target="../slideLayouts/slideLayout1.xml"/><Relationship Id="rId17" Type="http://schemas.openxmlformats.org/officeDocument/2006/relationships/image" Target="../media/image17.svg"/><Relationship Id="rId16" Type="http://schemas.openxmlformats.org/officeDocument/2006/relationships/image" Target="../media/image16.png"/><Relationship Id="rId15" Type="http://schemas.openxmlformats.org/officeDocument/2006/relationships/image" Target="../media/image15.svg"/><Relationship Id="rId14" Type="http://schemas.openxmlformats.org/officeDocument/2006/relationships/image" Target="../media/image14.png"/><Relationship Id="rId13" Type="http://schemas.openxmlformats.org/officeDocument/2006/relationships/image" Target="../media/image13.svg"/><Relationship Id="rId12" Type="http://schemas.openxmlformats.org/officeDocument/2006/relationships/image" Target="../media/image12.png"/><Relationship Id="rId11" Type="http://schemas.openxmlformats.org/officeDocument/2006/relationships/image" Target="../media/image11.svg"/><Relationship Id="rId10" Type="http://schemas.openxmlformats.org/officeDocument/2006/relationships/image" Target="../media/image10.png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背景图案&#10;&#10;描述已自动生成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7" y="-2667001"/>
            <a:ext cx="6858002" cy="12192003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4279637" y="181570"/>
            <a:ext cx="363272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SWOT</a:t>
            </a:r>
            <a:r>
              <a:rPr lang="zh-CN" altLang="en-US" sz="5400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模板</a:t>
            </a:r>
            <a:endParaRPr lang="zh-CN" altLang="en-US" sz="5400" dirty="0">
              <a:latin typeface="站酷快乐体2016修订版" panose="02010600030101010101" pitchFamily="2" charset="-122"/>
              <a:ea typeface="站酷快乐体2016修订版" panose="02010600030101010101" pitchFamily="2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865714" y="3981450"/>
            <a:ext cx="10460573" cy="0"/>
          </a:xfrm>
          <a:prstGeom prst="line">
            <a:avLst/>
          </a:prstGeom>
          <a:noFill/>
          <a:ln w="38100">
            <a:solidFill>
              <a:srgbClr val="0E2F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6096000" y="1714500"/>
            <a:ext cx="0" cy="4533900"/>
          </a:xfrm>
          <a:prstGeom prst="line">
            <a:avLst/>
          </a:prstGeom>
          <a:noFill/>
          <a:ln w="38100">
            <a:solidFill>
              <a:srgbClr val="0E2F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2" name="文本框 21"/>
          <p:cNvSpPr txBox="1"/>
          <p:nvPr/>
        </p:nvSpPr>
        <p:spPr>
          <a:xfrm>
            <a:off x="5772832" y="1297920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内部</a:t>
            </a:r>
            <a:endParaRPr lang="zh-CN" altLang="en-US" dirty="0">
              <a:latin typeface="OPPOSans R" panose="00020600040101010101" pitchFamily="18" charset="-122"/>
              <a:ea typeface="OPPOSans R" panose="00020600040101010101" pitchFamily="18" charset="-122"/>
              <a:cs typeface="OPPOSans R" panose="00020600040101010101" pitchFamily="18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0510286" y="6424856"/>
            <a:ext cx="11769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@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项目经理阿道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OPPOSans R" panose="00020600040101010101" pitchFamily="18" charset="-122"/>
              <a:ea typeface="OPPOSans R" panose="00020600040101010101" pitchFamily="18" charset="-122"/>
              <a:cs typeface="OPPOSans R" panose="00020600040101010101" pitchFamily="18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791195" y="6340001"/>
            <a:ext cx="6463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外部</a:t>
            </a:r>
            <a:endParaRPr lang="zh-CN" altLang="en-US" dirty="0">
              <a:latin typeface="OPPOSans R" panose="00020600040101010101" pitchFamily="18" charset="-122"/>
              <a:ea typeface="OPPOSans R" panose="00020600040101010101" pitchFamily="18" charset="-122"/>
              <a:cs typeface="OPPOSans R" panose="00020600040101010101" pitchFamily="18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1230" y="3796784"/>
            <a:ext cx="6463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有利</a:t>
            </a:r>
            <a:endParaRPr lang="zh-CN" altLang="en-US" dirty="0">
              <a:latin typeface="OPPOSans R" panose="00020600040101010101" pitchFamily="18" charset="-122"/>
              <a:ea typeface="OPPOSans R" panose="00020600040101010101" pitchFamily="18" charset="-122"/>
              <a:cs typeface="OPPOSans R" panose="00020600040101010101" pitchFamily="18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364045" y="3796784"/>
            <a:ext cx="6463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不利</a:t>
            </a:r>
            <a:endParaRPr lang="zh-CN" altLang="en-US" dirty="0">
              <a:latin typeface="OPPOSans R" panose="00020600040101010101" pitchFamily="18" charset="-122"/>
              <a:ea typeface="OPPOSans R" panose="00020600040101010101" pitchFamily="18" charset="-122"/>
              <a:cs typeface="OPPOSans R" panose="00020600040101010101" pitchFamily="18" charset="-122"/>
            </a:endParaRPr>
          </a:p>
        </p:txBody>
      </p:sp>
      <p:sp>
        <p:nvSpPr>
          <p:cNvPr id="10" name="图形 8"/>
          <p:cNvSpPr/>
          <p:nvPr/>
        </p:nvSpPr>
        <p:spPr>
          <a:xfrm>
            <a:off x="1005227" y="1758853"/>
            <a:ext cx="4785968" cy="1987360"/>
          </a:xfrm>
          <a:prstGeom prst="rect">
            <a:avLst/>
          </a:prstGeom>
          <a:solidFill>
            <a:srgbClr val="ABD9FF">
              <a:alpha val="30000"/>
            </a:srgbClr>
          </a:solidFill>
          <a:ln w="1210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8" name="图形 15"/>
          <p:cNvSpPr/>
          <p:nvPr/>
        </p:nvSpPr>
        <p:spPr>
          <a:xfrm rot="-10800000">
            <a:off x="6400805" y="1766071"/>
            <a:ext cx="4785968" cy="1990253"/>
          </a:xfrm>
          <a:prstGeom prst="rect">
            <a:avLst/>
          </a:prstGeom>
          <a:solidFill>
            <a:srgbClr val="439ED1">
              <a:alpha val="20000"/>
            </a:srgbClr>
          </a:solidFill>
          <a:ln w="1210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9" name="图形 8"/>
          <p:cNvSpPr/>
          <p:nvPr/>
        </p:nvSpPr>
        <p:spPr>
          <a:xfrm>
            <a:off x="1064045" y="4206098"/>
            <a:ext cx="4785968" cy="1987360"/>
          </a:xfrm>
          <a:prstGeom prst="rect">
            <a:avLst/>
          </a:prstGeom>
          <a:solidFill>
            <a:srgbClr val="FFC000">
              <a:alpha val="15000"/>
            </a:srgbClr>
          </a:solidFill>
          <a:ln w="1210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30" name="图形 15"/>
          <p:cNvSpPr/>
          <p:nvPr/>
        </p:nvSpPr>
        <p:spPr>
          <a:xfrm rot="-10800000">
            <a:off x="6459623" y="4213316"/>
            <a:ext cx="4785968" cy="1990253"/>
          </a:xfrm>
          <a:prstGeom prst="rect">
            <a:avLst/>
          </a:prstGeom>
          <a:solidFill>
            <a:srgbClr val="CE92BA">
              <a:alpha val="20000"/>
            </a:srgbClr>
          </a:solidFill>
          <a:ln w="1210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pic>
        <p:nvPicPr>
          <p:cNvPr id="32" name="图形 31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11767" y="2006084"/>
            <a:ext cx="1152525" cy="1790700"/>
          </a:xfrm>
          <a:prstGeom prst="rect">
            <a:avLst/>
          </a:prstGeom>
        </p:spPr>
      </p:pic>
      <p:pic>
        <p:nvPicPr>
          <p:cNvPr id="35" name="图形 34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46262" y="1981200"/>
            <a:ext cx="1428750" cy="1790700"/>
          </a:xfrm>
          <a:prstGeom prst="rect">
            <a:avLst/>
          </a:prstGeom>
        </p:spPr>
      </p:pic>
      <p:pic>
        <p:nvPicPr>
          <p:cNvPr id="37" name="图形 36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216516" y="4501482"/>
            <a:ext cx="1343025" cy="1790700"/>
          </a:xfrm>
          <a:prstGeom prst="rect">
            <a:avLst/>
          </a:prstGeom>
        </p:spPr>
      </p:pic>
      <p:pic>
        <p:nvPicPr>
          <p:cNvPr id="39" name="图形 38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720265" y="4465415"/>
            <a:ext cx="1285875" cy="1790700"/>
          </a:xfrm>
          <a:prstGeom prst="rect">
            <a:avLst/>
          </a:prstGeom>
        </p:spPr>
      </p:pic>
      <p:pic>
        <p:nvPicPr>
          <p:cNvPr id="41" name="图形 40"/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228624" y="2417604"/>
            <a:ext cx="1381125" cy="1123950"/>
          </a:xfrm>
          <a:prstGeom prst="rect">
            <a:avLst/>
          </a:prstGeom>
        </p:spPr>
      </p:pic>
      <p:pic>
        <p:nvPicPr>
          <p:cNvPr id="43" name="图形 42"/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522116" y="2455704"/>
            <a:ext cx="1562100" cy="1047750"/>
          </a:xfrm>
          <a:prstGeom prst="rect">
            <a:avLst/>
          </a:prstGeom>
        </p:spPr>
      </p:pic>
      <p:pic>
        <p:nvPicPr>
          <p:cNvPr id="45" name="图形 44"/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115482" y="4317712"/>
            <a:ext cx="1657350" cy="1123950"/>
          </a:xfrm>
          <a:prstGeom prst="rect">
            <a:avLst/>
          </a:prstGeom>
        </p:spPr>
      </p:pic>
      <p:pic>
        <p:nvPicPr>
          <p:cNvPr id="47" name="图形 46"/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6611434" y="4317712"/>
            <a:ext cx="1381125" cy="104775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PP_MARK_KEY" val="a7959af7-94be-47b7-8465-cb57e96e4772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</Words>
  <Application>WPS 演示</Application>
  <PresentationFormat>宽屏</PresentationFormat>
  <Paragraphs>12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2" baseType="lpstr">
      <vt:lpstr>Arial</vt:lpstr>
      <vt:lpstr>宋体</vt:lpstr>
      <vt:lpstr>Wingdings</vt:lpstr>
      <vt:lpstr>站酷快乐体2016修订版</vt:lpstr>
      <vt:lpstr>OPPOSans R</vt:lpstr>
      <vt:lpstr>等线</vt:lpstr>
      <vt:lpstr>微软雅黑</vt:lpstr>
      <vt:lpstr>Arial Unicode MS</vt:lpstr>
      <vt:lpstr>等线 Light</vt:lpstr>
      <vt:lpstr>Calibri</vt:lpstr>
      <vt:lpstr>Office 主题​​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O365</dc:creator>
  <cp:lastModifiedBy>程序员阿道</cp:lastModifiedBy>
  <cp:revision>3</cp:revision>
  <dcterms:created xsi:type="dcterms:W3CDTF">2023-03-29T09:10:00Z</dcterms:created>
  <dcterms:modified xsi:type="dcterms:W3CDTF">2023-04-19T08:03:43Z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88E89EBA1BDE4801BD8EEDB5FC0A9006_13</vt:lpwstr>
  </property>
  <property fmtid="{D5CDD505-2E9C-101B-9397-08002B2CF9AE}" pid="3" name="KSOProductBuildVer">
    <vt:lpwstr>2052-11.1.0.14036</vt:lpwstr>
  </property>
</Properties>
</file>