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3"/>
  </p:sldIdLst>
  <p:sldSz cx="12192000" cy="6858000"/>
  <p:notesSz cx="6858000" cy="9144000"/>
  <p:embeddedFontLst>
    <p:embeddedFont>
      <p:font typeface="站酷快乐体2016修订版" panose="02010600030101010101" pitchFamily="2" charset="-122"/>
      <p:regular r:id="rId7"/>
    </p:embeddedFont>
    <p:embeddedFont>
      <p:font typeface="OPPOSans R" panose="00020600040101010101" pitchFamily="18" charset="-122"/>
      <p:regular r:id="rId8"/>
    </p:embeddedFont>
    <p:embeddedFont>
      <p:font typeface="OPPOSans B" panose="00020600040101010101" pitchFamily="18" charset="-122"/>
      <p:regular r:id="rId9"/>
    </p:embeddedFont>
    <p:embeddedFont>
      <p:font typeface="等线" panose="02010600030101010101" charset="-122"/>
      <p:regular r:id="rId10"/>
    </p:embeddedFont>
    <p:embeddedFont>
      <p:font typeface="等线 Light" panose="02010600030101010101" charset="-122"/>
      <p:regular r:id="rId11"/>
    </p:embeddedFont>
  </p:embeddedFontLst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C7F8"/>
    <a:srgbClr val="3FBC92"/>
    <a:srgbClr val="F2AE53"/>
    <a:srgbClr val="EA7A7A"/>
    <a:srgbClr val="F583B1"/>
    <a:srgbClr val="F793BB"/>
    <a:srgbClr val="F8A6C7"/>
    <a:srgbClr val="CE92BA"/>
    <a:srgbClr val="ABD9FF"/>
    <a:srgbClr val="439E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48" d="100"/>
          <a:sy n="48" d="100"/>
        </p:scale>
        <p:origin x="54" y="14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font" Target="fonts/font3.fntdata"/><Relationship Id="rId8" Type="http://schemas.openxmlformats.org/officeDocument/2006/relationships/font" Target="fonts/font2.fntdata"/><Relationship Id="rId7" Type="http://schemas.openxmlformats.org/officeDocument/2006/relationships/font" Target="fonts/font1.fntdata"/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gs" Target="tags/tag1.xml"/><Relationship Id="rId11" Type="http://schemas.openxmlformats.org/officeDocument/2006/relationships/font" Target="fonts/font5.fntdata"/><Relationship Id="rId10" Type="http://schemas.openxmlformats.org/officeDocument/2006/relationships/font" Target="fonts/font4.fntdata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7" y="-2667001"/>
            <a:ext cx="6858002" cy="1219200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905338" y="181570"/>
            <a:ext cx="43813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 err="1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MoSCoW</a:t>
            </a:r>
            <a:r>
              <a:rPr lang="zh-CN" altLang="en-US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模板</a:t>
            </a:r>
            <a:endParaRPr lang="zh-CN" altLang="en-US" sz="5400" dirty="0"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510286" y="6424856"/>
            <a:ext cx="11769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@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项目经理阿道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10" name="图形 8"/>
          <p:cNvSpPr/>
          <p:nvPr/>
        </p:nvSpPr>
        <p:spPr>
          <a:xfrm rot="5400000">
            <a:off x="-630932" y="2724187"/>
            <a:ext cx="4785968" cy="2514526"/>
          </a:xfrm>
          <a:prstGeom prst="rect">
            <a:avLst/>
          </a:prstGeom>
          <a:solidFill>
            <a:srgbClr val="EA7A7A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8" name="图形 15"/>
          <p:cNvSpPr/>
          <p:nvPr/>
        </p:nvSpPr>
        <p:spPr>
          <a:xfrm rot="16200000">
            <a:off x="2216394" y="2722358"/>
            <a:ext cx="4785968" cy="2518186"/>
          </a:xfrm>
          <a:prstGeom prst="rect">
            <a:avLst/>
          </a:prstGeom>
          <a:solidFill>
            <a:srgbClr val="F2AE53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9" name="图形 8"/>
          <p:cNvSpPr/>
          <p:nvPr/>
        </p:nvSpPr>
        <p:spPr>
          <a:xfrm rot="5400000">
            <a:off x="5063720" y="2724187"/>
            <a:ext cx="4785968" cy="2514526"/>
          </a:xfrm>
          <a:prstGeom prst="rect">
            <a:avLst/>
          </a:prstGeom>
          <a:solidFill>
            <a:srgbClr val="3FBC92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30" name="图形 15"/>
          <p:cNvSpPr/>
          <p:nvPr/>
        </p:nvSpPr>
        <p:spPr>
          <a:xfrm rot="16200000">
            <a:off x="7911047" y="2722357"/>
            <a:ext cx="4785968" cy="2518187"/>
          </a:xfrm>
          <a:prstGeom prst="rect">
            <a:avLst/>
          </a:prstGeom>
          <a:solidFill>
            <a:srgbClr val="63C7F8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31" name="图形 8"/>
          <p:cNvSpPr/>
          <p:nvPr/>
        </p:nvSpPr>
        <p:spPr>
          <a:xfrm rot="5400000">
            <a:off x="1300385" y="792869"/>
            <a:ext cx="923331" cy="2514526"/>
          </a:xfrm>
          <a:prstGeom prst="rect">
            <a:avLst/>
          </a:prstGeom>
          <a:solidFill>
            <a:srgbClr val="EA7A7A"/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33" name="图形 15"/>
          <p:cNvSpPr/>
          <p:nvPr/>
        </p:nvSpPr>
        <p:spPr>
          <a:xfrm rot="16200000">
            <a:off x="4147711" y="791039"/>
            <a:ext cx="923331" cy="2518186"/>
          </a:xfrm>
          <a:prstGeom prst="rect">
            <a:avLst/>
          </a:prstGeom>
          <a:solidFill>
            <a:srgbClr val="F2AE53"/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34" name="图形 8"/>
          <p:cNvSpPr/>
          <p:nvPr/>
        </p:nvSpPr>
        <p:spPr>
          <a:xfrm rot="5400000">
            <a:off x="6995037" y="792869"/>
            <a:ext cx="923331" cy="2514526"/>
          </a:xfrm>
          <a:prstGeom prst="rect">
            <a:avLst/>
          </a:prstGeom>
          <a:solidFill>
            <a:srgbClr val="3FBC92"/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36" name="图形 15"/>
          <p:cNvSpPr/>
          <p:nvPr/>
        </p:nvSpPr>
        <p:spPr>
          <a:xfrm rot="16200000">
            <a:off x="9842366" y="791037"/>
            <a:ext cx="923329" cy="2518187"/>
          </a:xfrm>
          <a:prstGeom prst="rect">
            <a:avLst/>
          </a:prstGeom>
          <a:solidFill>
            <a:srgbClr val="63C7F8"/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1129505" y="1606548"/>
            <a:ext cx="1265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</a:rPr>
              <a:t>Must</a:t>
            </a:r>
            <a:endParaRPr lang="zh-CN" altLang="en-US" sz="3200" dirty="0">
              <a:solidFill>
                <a:schemeClr val="bg1"/>
              </a:solidFill>
              <a:latin typeface="OPPOSans B" panose="00020600040101010101" pitchFamily="18" charset="-122"/>
              <a:ea typeface="OPPOSans B" panose="00020600040101010101" pitchFamily="18" charset="-122"/>
              <a:cs typeface="OPPOSans B" panose="00020600040101010101" pitchFamily="18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769016" y="1606548"/>
            <a:ext cx="16770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</a:rPr>
              <a:t>Should</a:t>
            </a:r>
            <a:endParaRPr lang="zh-CN" altLang="en-US" sz="3200" dirty="0">
              <a:solidFill>
                <a:schemeClr val="bg1"/>
              </a:solidFill>
              <a:latin typeface="OPPOSans B" panose="00020600040101010101" pitchFamily="18" charset="-122"/>
              <a:ea typeface="OPPOSans B" panose="00020600040101010101" pitchFamily="18" charset="-122"/>
              <a:cs typeface="OPPOSans B" panose="00020600040101010101" pitchFamily="18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706253" y="1609671"/>
            <a:ext cx="14334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</a:rPr>
              <a:t>Could</a:t>
            </a:r>
            <a:endParaRPr lang="zh-CN" altLang="en-US" sz="3200" dirty="0">
              <a:solidFill>
                <a:schemeClr val="bg1"/>
              </a:solidFill>
              <a:latin typeface="OPPOSans B" panose="00020600040101010101" pitchFamily="18" charset="-122"/>
              <a:ea typeface="OPPOSans B" panose="00020600040101010101" pitchFamily="18" charset="-122"/>
              <a:cs typeface="OPPOSans B" panose="00020600040101010101" pitchFamily="18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9556558" y="1609671"/>
            <a:ext cx="1423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</a:rPr>
              <a:t>Won</a:t>
            </a:r>
            <a:r>
              <a:rPr lang="en-US" altLang="zh-CN" sz="3200" spc="-300" dirty="0">
                <a:solidFill>
                  <a:schemeClr val="bg1"/>
                </a:solidFill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</a:rPr>
              <a:t>’</a:t>
            </a:r>
            <a:r>
              <a:rPr lang="en-US" altLang="zh-CN" sz="3200" dirty="0">
                <a:solidFill>
                  <a:schemeClr val="bg1"/>
                </a:solidFill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</a:rPr>
              <a:t>t</a:t>
            </a:r>
            <a:endParaRPr lang="zh-CN" altLang="en-US" sz="3200" dirty="0">
              <a:solidFill>
                <a:schemeClr val="bg1"/>
              </a:solidFill>
              <a:latin typeface="OPPOSans B" panose="00020600040101010101" pitchFamily="18" charset="-122"/>
              <a:ea typeface="OPPOSans B" panose="00020600040101010101" pitchFamily="18" charset="-122"/>
              <a:cs typeface="OPPOSans B" panose="00020600040101010101" pitchFamily="18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208052" y="207377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必须有</a:t>
            </a:r>
            <a:endParaRPr lang="zh-CN" altLang="en-US" sz="2400" dirty="0">
              <a:solidFill>
                <a:schemeClr val="bg1"/>
              </a:solidFill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4104241" y="206777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应该有</a:t>
            </a:r>
            <a:endParaRPr lang="zh-CN" altLang="en-US" sz="2400" dirty="0">
              <a:solidFill>
                <a:schemeClr val="bg1"/>
              </a:solidFill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877360" y="208266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可能有</a:t>
            </a:r>
            <a:endParaRPr lang="zh-CN" altLang="en-US" sz="2400" dirty="0">
              <a:solidFill>
                <a:schemeClr val="bg1"/>
              </a:solidFill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9773552" y="207666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不会有</a:t>
            </a:r>
            <a:endParaRPr lang="zh-CN" altLang="en-US" sz="2400" dirty="0">
              <a:solidFill>
                <a:schemeClr val="bg1"/>
              </a:solidFill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PP_MARK_KEY" val="f7554627-03d2-4af0-9a2b-3e7b11d29dc2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WPS 演示</Application>
  <PresentationFormat>宽屏</PresentationFormat>
  <Paragraphs>20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3" baseType="lpstr">
      <vt:lpstr>Arial</vt:lpstr>
      <vt:lpstr>宋体</vt:lpstr>
      <vt:lpstr>Wingdings</vt:lpstr>
      <vt:lpstr>站酷快乐体2016修订版</vt:lpstr>
      <vt:lpstr>OPPOSans R</vt:lpstr>
      <vt:lpstr>OPPOSans B</vt:lpstr>
      <vt:lpstr>等线</vt:lpstr>
      <vt:lpstr>微软雅黑</vt:lpstr>
      <vt:lpstr>Arial Unicode MS</vt:lpstr>
      <vt:lpstr>等线 Light</vt:lpstr>
      <vt:lpstr>Calibri</vt:lpstr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O365</dc:creator>
  <cp:lastModifiedBy>程序员阿道</cp:lastModifiedBy>
  <cp:revision>5</cp:revision>
  <dcterms:created xsi:type="dcterms:W3CDTF">2023-03-29T09:10:00Z</dcterms:created>
  <dcterms:modified xsi:type="dcterms:W3CDTF">2023-04-19T08:04:13Z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66514DB0E905450787A618746392E8B0_13</vt:lpwstr>
  </property>
  <property fmtid="{D5CDD505-2E9C-101B-9397-08002B2CF9AE}" pid="3" name="KSOProductBuildVer">
    <vt:lpwstr>2052-11.1.0.14036</vt:lpwstr>
  </property>
</Properties>
</file>