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2BC"/>
    <a:srgbClr val="6CD0D8"/>
    <a:srgbClr val="4DA1FD"/>
    <a:srgbClr val="CE92BA"/>
    <a:srgbClr val="DBAFCC"/>
    <a:srgbClr val="97CC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1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29DCE9-E08E-0A43-197B-A85B908A1C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EF9A11-150C-DFF4-2FA6-FF62013E2A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8F39DD-3ED8-1E94-96CA-DAE1F67CA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910763-F638-621D-CCD8-92787215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CC463D-67E0-1242-B2D1-B9F50C225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296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0DA5D9-1F64-15BA-CA0A-C4FDB6B3C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D3A44EC-C2DC-36D0-1B1E-C36E8D866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7046F6-0411-2809-A491-C1B1C1A9B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137A6A2-7519-E913-7F6F-249B35943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87DFD1B-24AE-3A5E-D910-CE479B388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118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DB0499-8E03-D3F3-DDC5-BCD70FBE5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EDA9B76-8AAC-EA39-5EFC-E4C6CB5B2D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72832F5-824A-897B-9CFC-FC70B17A0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14C773-31FD-3FFA-A249-D7995E77B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B09F392-D043-873F-AB34-2B86BEE43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17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7D9255-6CA1-E58A-27BC-00DD64015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0F0B585-0104-AC4F-D323-9617F8BC68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85F6F3-C472-B38A-33F0-5A134299F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4FCDC37-6FEC-0CE6-DA46-E7E37838F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6F7E4C5-EBFE-DEA3-C98E-F16314EA0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74BC120-AE60-1DF2-FB6E-BC5A0AFB1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04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9C8EFC-049F-5BD9-835B-C8BA6EF1C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735B267-223F-FAE0-D99F-5E3B93E86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22443F1-4DF6-81A3-7D62-F845A14E80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77F9797-A60D-02A4-862F-DC3E7316D2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D5E1E75-07D2-40EA-4DA3-EAA3440545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B953A51-1105-3497-B537-EAEEBAF3F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338F90B-38CB-11BC-89BC-43029EC43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C0FDDA0-E79B-3407-B726-FF792323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782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F98365-53EE-0D0D-5F0A-0DE2E9D3C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ED9ACC7-79D0-D06F-48EA-2316F9620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0370742-9184-AD76-3ED1-BE54B0D2E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6DA296C-87AF-0B86-E972-E410508B4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58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5A580E7-7BA1-89A8-139A-BE8F43D4A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0F3FD84-51C5-5F6A-E110-3EB38A4C0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0557C08-1B68-8488-B8C2-77DA8A503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6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081F5B-4202-FF4C-E3F6-A2C8EA497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371E5E-F3C1-CF88-0C58-1339DBEF0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37877D1-F6F9-D1C1-F37C-F6CA1D9786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954C937-B9EB-2132-CBAB-E549983F5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C329D84-D00A-97DE-C9C1-60D4F0166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3E1955A-1990-F3DC-F1C4-ED607A40C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12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4792ED-DABA-9130-923E-347D98DB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8105234-F5BC-F8ED-B959-9681DB596F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40C2D51-98D0-3474-054D-85807F97FD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640527E-7E03-2188-C2EE-FC2A8B885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F7903EC-4905-CAD4-9226-599203B18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75EC802-5DD9-83F2-C826-A149A3077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402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6A1913-035D-9F14-9A86-1A4BBE84F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A847C03-AC17-F746-8E42-FBB6B3DDB5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4EB8EE-9780-D59D-294E-B53E2392A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644338B-7374-E898-77E3-F3D726436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0A995C-964A-5B44-B837-47CF97C48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97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86E57FD-F98C-01FE-3309-2FCA6C28D6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5B3DA34-3C15-D333-E8A0-F8E4DEFDD2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ACE8F9-DDAE-6905-89F5-1011D1BA1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729E4C0-FA6E-3C70-F4E4-C9346BB9E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2CDCC85-9B0E-CEB2-7714-3995BCE6B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505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9897DC2-FA0B-8684-FDCD-3643B6B68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8C9D45E-6870-5966-7485-833FCA5CC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E84A845-8B05-897B-F002-E98714AEC5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A7D89-C4F7-45E5-ADE6-1B72C8C0AD51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6FBC62-A998-105B-55B8-DD7F6C3AF1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24EEAF0-8515-567F-BFEB-307D6E1F54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C0BCD-8E93-4CAA-8A2A-D705D7C3F5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88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E418523E-65FC-3C4F-731C-EB708CDCA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8" y="-2667002"/>
            <a:ext cx="6858000" cy="1219200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31B7832-CD64-AC84-AAED-38D6591214C0}"/>
              </a:ext>
            </a:extLst>
          </p:cNvPr>
          <p:cNvSpPr txBox="1"/>
          <p:nvPr/>
        </p:nvSpPr>
        <p:spPr>
          <a:xfrm>
            <a:off x="4312499" y="181570"/>
            <a:ext cx="35670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PDCA</a:t>
            </a:r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模板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CEF9BC6-3ACE-3337-C9DD-71151B3279F5}"/>
              </a:ext>
            </a:extLst>
          </p:cNvPr>
          <p:cNvSpPr/>
          <p:nvPr/>
        </p:nvSpPr>
        <p:spPr>
          <a:xfrm>
            <a:off x="638175" y="1714500"/>
            <a:ext cx="10915650" cy="4533900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E4B9C592-23FE-123A-B1FA-E94F1BEB99B0}"/>
              </a:ext>
            </a:extLst>
          </p:cNvPr>
          <p:cNvCxnSpPr>
            <a:stCxn id="11" idx="1"/>
            <a:endCxn id="11" idx="3"/>
          </p:cNvCxnSpPr>
          <p:nvPr/>
        </p:nvCxnSpPr>
        <p:spPr>
          <a:xfrm>
            <a:off x="638175" y="3981450"/>
            <a:ext cx="10915650" cy="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9FD17C73-166D-008E-699E-F7A59662FC8F}"/>
              </a:ext>
            </a:extLst>
          </p:cNvPr>
          <p:cNvCxnSpPr>
            <a:stCxn id="11" idx="0"/>
            <a:endCxn id="11" idx="2"/>
          </p:cNvCxnSpPr>
          <p:nvPr/>
        </p:nvCxnSpPr>
        <p:spPr>
          <a:xfrm>
            <a:off x="6096000" y="1714500"/>
            <a:ext cx="0" cy="453390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7" name="图形 16">
            <a:extLst>
              <a:ext uri="{FF2B5EF4-FFF2-40B4-BE49-F238E27FC236}">
                <a16:creationId xmlns:a16="http://schemas.microsoft.com/office/drawing/2014/main" id="{FB3E2060-6143-9106-32C7-8E09D859FD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34264" y="2876550"/>
            <a:ext cx="2323472" cy="2280444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3D2D4E7A-798A-0322-8F82-5F4C36728B70}"/>
              </a:ext>
            </a:extLst>
          </p:cNvPr>
          <p:cNvSpPr txBox="1"/>
          <p:nvPr/>
        </p:nvSpPr>
        <p:spPr>
          <a:xfrm>
            <a:off x="866775" y="1905000"/>
            <a:ext cx="26452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accent6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OPPOSans B" panose="00020600040101010101" pitchFamily="18" charset="-122"/>
              </a:rPr>
              <a:t>PLAN-</a:t>
            </a:r>
            <a:r>
              <a:rPr lang="zh-CN" altLang="en-US" sz="3600" dirty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accent6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OPPOSans B" panose="00020600040101010101" pitchFamily="18" charset="-122"/>
              </a:rPr>
              <a:t>计划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D4864D26-FFD5-03A9-90C5-5BF50CAAECCF}"/>
              </a:ext>
            </a:extLst>
          </p:cNvPr>
          <p:cNvSpPr txBox="1"/>
          <p:nvPr/>
        </p:nvSpPr>
        <p:spPr>
          <a:xfrm>
            <a:off x="7342493" y="1905000"/>
            <a:ext cx="2034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OPPOSans B" panose="00020600040101010101" pitchFamily="18" charset="-122"/>
              </a:rPr>
              <a:t>DO-</a:t>
            </a:r>
            <a:r>
              <a:rPr lang="zh-CN" altLang="en-US" sz="3600" dirty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accent2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OPPOSans B" panose="00020600040101010101" pitchFamily="18" charset="-122"/>
              </a:rPr>
              <a:t>行动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81234240-B01D-D6F3-D000-259496DD9826}"/>
              </a:ext>
            </a:extLst>
          </p:cNvPr>
          <p:cNvSpPr txBox="1"/>
          <p:nvPr/>
        </p:nvSpPr>
        <p:spPr>
          <a:xfrm>
            <a:off x="866775" y="4174471"/>
            <a:ext cx="24256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CE92BA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OPPOSans B" panose="00020600040101010101" pitchFamily="18" charset="-122"/>
              </a:rPr>
              <a:t>ACT-</a:t>
            </a:r>
            <a:r>
              <a:rPr lang="zh-CN" altLang="en-US" sz="3600" dirty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CE92BA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OPPOSans B" panose="00020600040101010101" pitchFamily="18" charset="-122"/>
              </a:rPr>
              <a:t>修正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CC1048FE-AF58-B32B-34E2-C2009F2AF0BE}"/>
              </a:ext>
            </a:extLst>
          </p:cNvPr>
          <p:cNvSpPr txBox="1"/>
          <p:nvPr/>
        </p:nvSpPr>
        <p:spPr>
          <a:xfrm>
            <a:off x="7342493" y="4174471"/>
            <a:ext cx="29578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32B2BC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OPPOSans B" panose="00020600040101010101" pitchFamily="18" charset="-122"/>
              </a:rPr>
              <a:t>CHECK-</a:t>
            </a:r>
            <a:r>
              <a:rPr lang="zh-CN" altLang="en-US" sz="3600" dirty="0"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32B2BC"/>
                </a:solidFill>
                <a:latin typeface="站酷快乐体2016修订版" panose="02010600030101010101" pitchFamily="2" charset="-122"/>
                <a:ea typeface="站酷快乐体2016修订版" panose="02010600030101010101" pitchFamily="2" charset="-122"/>
                <a:cs typeface="OPPOSans B" panose="00020600040101010101" pitchFamily="18" charset="-122"/>
              </a:rPr>
              <a:t>检查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A710D1E-70CD-D6C5-9555-F1E3D6315CEF}"/>
              </a:ext>
            </a:extLst>
          </p:cNvPr>
          <p:cNvSpPr txBox="1"/>
          <p:nvPr/>
        </p:nvSpPr>
        <p:spPr>
          <a:xfrm>
            <a:off x="4849503" y="1037907"/>
            <a:ext cx="249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以新产品上市流程为例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B80DB68A-945C-D6EC-F278-D8FF24DECADD}"/>
              </a:ext>
            </a:extLst>
          </p:cNvPr>
          <p:cNvSpPr txBox="1"/>
          <p:nvPr/>
        </p:nvSpPr>
        <p:spPr>
          <a:xfrm>
            <a:off x="866775" y="2618998"/>
            <a:ext cx="2619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如：制定上市计划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9766A79B-440A-356E-2627-982016E1DCD4}"/>
              </a:ext>
            </a:extLst>
          </p:cNvPr>
          <p:cNvSpPr txBox="1"/>
          <p:nvPr/>
        </p:nvSpPr>
        <p:spPr>
          <a:xfrm>
            <a:off x="7342493" y="2618998"/>
            <a:ext cx="2619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如：产品上市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2B0FA9F1-64BA-53BF-4073-9DF648752CA8}"/>
              </a:ext>
            </a:extLst>
          </p:cNvPr>
          <p:cNvSpPr txBox="1"/>
          <p:nvPr/>
        </p:nvSpPr>
        <p:spPr>
          <a:xfrm>
            <a:off x="866775" y="4986775"/>
            <a:ext cx="26193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如：跟踪评估销量</a:t>
            </a:r>
            <a:r>
              <a:rPr lang="en-US" altLang="zh-CN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/</a:t>
            </a:r>
            <a:r>
              <a:rPr lang="zh-CN" altLang="en-US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使用量，分析市场认可度好</a:t>
            </a:r>
            <a:r>
              <a:rPr lang="en-US" altLang="zh-CN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/</a:t>
            </a:r>
            <a:r>
              <a:rPr lang="zh-CN" altLang="en-US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不好的原因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1CC0D8A9-E601-8CB2-AAF1-B32400BA692A}"/>
              </a:ext>
            </a:extLst>
          </p:cNvPr>
          <p:cNvSpPr txBox="1"/>
          <p:nvPr/>
        </p:nvSpPr>
        <p:spPr>
          <a:xfrm>
            <a:off x="7342493" y="4986775"/>
            <a:ext cx="26193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如：更新产品功能</a:t>
            </a:r>
            <a:r>
              <a:rPr lang="en-US" altLang="zh-CN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/</a:t>
            </a:r>
            <a:r>
              <a:rPr lang="zh-CN" altLang="en-US" sz="2000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宣发途径等，然后不断重复循环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7D679E85-5597-76D2-94A1-B68AD1390F7E}"/>
              </a:ext>
            </a:extLst>
          </p:cNvPr>
          <p:cNvSpPr txBox="1"/>
          <p:nvPr/>
        </p:nvSpPr>
        <p:spPr>
          <a:xfrm>
            <a:off x="10510286" y="6424856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</a:p>
        </p:txBody>
      </p:sp>
    </p:spTree>
    <p:extLst>
      <p:ext uri="{BB962C8B-B14F-4D97-AF65-F5344CB8AC3E}">
        <p14:creationId xmlns:p14="http://schemas.microsoft.com/office/powerpoint/2010/main" val="527255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62</Words>
  <Application>Microsoft Macintosh PowerPoint</Application>
  <PresentationFormat>宽屏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站酷快乐体2016修订版</vt:lpstr>
      <vt:lpstr>OPPOSans R</vt:lpstr>
      <vt:lpstr>Arial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O365</dc:creator>
  <cp:lastModifiedBy>students1852</cp:lastModifiedBy>
  <cp:revision>2</cp:revision>
  <dcterms:created xsi:type="dcterms:W3CDTF">2023-03-29T09:10:45Z</dcterms:created>
  <dcterms:modified xsi:type="dcterms:W3CDTF">2023-03-29T10:16:57Z</dcterms:modified>
</cp:coreProperties>
</file>