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tags/tag7.xml" ContentType="application/vnd.openxmlformats-officedocument.presentationml.tags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9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10.xml" ContentType="application/vnd.openxmlformats-officedocument.presentationml.notesSlide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notesSlides/notesSlide11.xml" ContentType="application/vnd.openxmlformats-officedocument.presentationml.notesSlide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notesSlides/notesSlide12.xml" ContentType="application/vnd.openxmlformats-officedocument.presentationml.notesSlide+xml"/>
  <Override PartName="/ppt/tags/tag43.xml" ContentType="application/vnd.openxmlformats-officedocument.presentationml.tags+xml"/>
  <Override PartName="/ppt/notesSlides/notesSlide13.xml" ContentType="application/vnd.openxmlformats-officedocument.presentationml.notesSlide+xml"/>
  <Override PartName="/ppt/tags/tag44.xml" ContentType="application/vnd.openxmlformats-officedocument.presentationml.tags+xml"/>
  <Override PartName="/ppt/notesSlides/notesSlide14.xml" ContentType="application/vnd.openxmlformats-officedocument.presentationml.notesSlide+xml"/>
  <Override PartName="/ppt/tags/tag45.xml" ContentType="application/vnd.openxmlformats-officedocument.presentationml.tags+xml"/>
  <Override PartName="/ppt/notesSlides/notesSlide15.xml" ContentType="application/vnd.openxmlformats-officedocument.presentationml.notesSlide+xml"/>
  <Override PartName="/ppt/tags/tag46.xml" ContentType="application/vnd.openxmlformats-officedocument.presentationml.tags+xml"/>
  <Override PartName="/ppt/notesSlides/notesSlide16.xml" ContentType="application/vnd.openxmlformats-officedocument.presentationml.notesSlide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762" r:id="rId2"/>
    <p:sldMasterId id="2147483963" r:id="rId3"/>
    <p:sldMasterId id="2147484052" r:id="rId4"/>
  </p:sldMasterIdLst>
  <p:notesMasterIdLst>
    <p:notesMasterId r:id="rId54"/>
  </p:notesMasterIdLst>
  <p:handoutMasterIdLst>
    <p:handoutMasterId r:id="rId55"/>
  </p:handoutMasterIdLst>
  <p:sldIdLst>
    <p:sldId id="480" r:id="rId5"/>
    <p:sldId id="343" r:id="rId6"/>
    <p:sldId id="438" r:id="rId7"/>
    <p:sldId id="528" r:id="rId8"/>
    <p:sldId id="485" r:id="rId9"/>
    <p:sldId id="530" r:id="rId10"/>
    <p:sldId id="532" r:id="rId11"/>
    <p:sldId id="497" r:id="rId12"/>
    <p:sldId id="517" r:id="rId13"/>
    <p:sldId id="529" r:id="rId14"/>
    <p:sldId id="518" r:id="rId15"/>
    <p:sldId id="519" r:id="rId16"/>
    <p:sldId id="498" r:id="rId17"/>
    <p:sldId id="494" r:id="rId18"/>
    <p:sldId id="520" r:id="rId19"/>
    <p:sldId id="521" r:id="rId20"/>
    <p:sldId id="524" r:id="rId21"/>
    <p:sldId id="493" r:id="rId22"/>
    <p:sldId id="535" r:id="rId23"/>
    <p:sldId id="536" r:id="rId24"/>
    <p:sldId id="537" r:id="rId25"/>
    <p:sldId id="499" r:id="rId26"/>
    <p:sldId id="510" r:id="rId27"/>
    <p:sldId id="541" r:id="rId28"/>
    <p:sldId id="511" r:id="rId29"/>
    <p:sldId id="500" r:id="rId30"/>
    <p:sldId id="513" r:id="rId31"/>
    <p:sldId id="515" r:id="rId32"/>
    <p:sldId id="502" r:id="rId33"/>
    <p:sldId id="533" r:id="rId34"/>
    <p:sldId id="506" r:id="rId35"/>
    <p:sldId id="538" r:id="rId36"/>
    <p:sldId id="539" r:id="rId37"/>
    <p:sldId id="501" r:id="rId38"/>
    <p:sldId id="525" r:id="rId39"/>
    <p:sldId id="509" r:id="rId40"/>
    <p:sldId id="540" r:id="rId41"/>
    <p:sldId id="548" r:id="rId42"/>
    <p:sldId id="531" r:id="rId43"/>
    <p:sldId id="544" r:id="rId44"/>
    <p:sldId id="547" r:id="rId45"/>
    <p:sldId id="542" r:id="rId46"/>
    <p:sldId id="543" r:id="rId47"/>
    <p:sldId id="549" r:id="rId48"/>
    <p:sldId id="550" r:id="rId49"/>
    <p:sldId id="551" r:id="rId50"/>
    <p:sldId id="545" r:id="rId51"/>
    <p:sldId id="546" r:id="rId52"/>
    <p:sldId id="479" r:id="rId53"/>
  </p:sldIdLst>
  <p:sldSz cx="1219200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2">
          <p15:clr>
            <a:srgbClr val="A4A3A4"/>
          </p15:clr>
        </p15:guide>
        <p15:guide id="2" pos="3846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rytask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85" autoAdjust="0"/>
    <p:restoredTop sz="86401" autoAdjust="0"/>
  </p:normalViewPr>
  <p:slideViewPr>
    <p:cSldViewPr snapToGrid="0">
      <p:cViewPr>
        <p:scale>
          <a:sx n="115" d="100"/>
          <a:sy n="115" d="100"/>
        </p:scale>
        <p:origin x="288" y="32"/>
      </p:cViewPr>
      <p:guideLst>
        <p:guide orient="horz" pos="2162"/>
        <p:guide pos="384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6" d="100"/>
          <a:sy n="96" d="100"/>
        </p:scale>
        <p:origin x="3688" y="168"/>
      </p:cViewPr>
      <p:guideLst/>
    </p:cSldViewPr>
  </p:notesViewPr>
  <p:gridSpacing cx="72005" cy="720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viewProps" Target="viewProps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commentAuthors" Target="commentAuthor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presProps" Target="presProp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id="{0B9BEF98-362E-824E-B565-B9D285DBCF0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4779B240-3737-7544-B043-CA18B276B5B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1BCC51-2654-454D-A4EB-7305313FBCD3}" type="datetimeFigureOut">
              <a:rPr kumimoji="1" lang="zh-CN" altLang="en-US" smtClean="0"/>
              <a:t>2020/9/8</a:t>
            </a:fld>
            <a:endParaRPr kumimoji="1"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C1FD1EA4-EA9E-8644-B102-826ED3ECD47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825C28F8-41E1-6648-9BA4-1709186E451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E88E0C-D295-4441-B458-EAE0ECDD981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190069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id="{94B90073-FFF3-934E-ACAD-8A6528283F6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noProof="1"/>
            </a:lvl1pPr>
          </a:lstStyle>
          <a:p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0C17C35A-3727-6B46-8827-527A2CF44E67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noProof="1" smtClean="0"/>
            </a:lvl1pPr>
          </a:lstStyle>
          <a:p>
            <a:fld id="{D2A48B96-639E-45A3-A0BA-2464DFDB1FAA}" type="datetimeFigureOut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11268" name="幻灯片图像占位符 3">
            <a:extLst>
              <a:ext uri="{FF2B5EF4-FFF2-40B4-BE49-F238E27FC236}">
                <a16:creationId xmlns:a16="http://schemas.microsoft.com/office/drawing/2014/main" id="{1630957C-D620-6F45-ACCF-1C15D9442587}"/>
              </a:ext>
            </a:extLst>
          </p:cNvPr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9" name="备注占位符 4">
            <a:extLst>
              <a:ext uri="{FF2B5EF4-FFF2-40B4-BE49-F238E27FC236}">
                <a16:creationId xmlns:a16="http://schemas.microsoft.com/office/drawing/2014/main" id="{4E453775-45DE-F041-948B-1B8F1B9C4B95}"/>
              </a:ext>
            </a:extLst>
          </p:cNvPr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D8534F1E-76E1-7742-AB5F-3E0A175A71D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noProof="1"/>
            </a:lvl1pPr>
          </a:lstStyle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0F9F64A-D1D9-D34E-976F-5343121530E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noProof="1" smtClean="0"/>
            </a:lvl1pPr>
          </a:lstStyle>
          <a:p>
            <a:fld id="{847399D7-9DA6-5C41-849D-889E99F6EFD1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7399D7-9DA6-5C41-849D-889E99F6EFD1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21768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7399D7-9DA6-5C41-849D-889E99F6EFD1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72194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7399D7-9DA6-5C41-849D-889E99F6EFD1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29567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7399D7-9DA6-5C41-849D-889E99F6EFD1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51022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zh-CN" altLang="en-US" dirty="0"/>
              <a:t>代码管理：版本系统、代码规范</a:t>
            </a:r>
            <a:r>
              <a:rPr kumimoji="1" lang="en-US" altLang="zh-CN" dirty="0"/>
              <a:t>`</a:t>
            </a:r>
            <a:r>
              <a:rPr kumimoji="1" lang="zh-CN" altLang="en-US" dirty="0"/>
              <a:t>分支策略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7399D7-9DA6-5C41-849D-889E99F6EFD1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61177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7399D7-9DA6-5C41-849D-889E99F6EFD1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37151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7399D7-9DA6-5C41-849D-889E99F6EFD1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58869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7399D7-9DA6-5C41-849D-889E99F6EFD1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52693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7399D7-9DA6-5C41-849D-889E99F6EFD1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5907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7399D7-9DA6-5C41-849D-889E99F6EFD1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61262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7399D7-9DA6-5C41-849D-889E99F6EFD1}" type="slidenum">
              <a:rPr lang="zh-CN" altLang="en-US" smtClean="0"/>
              <a:pPr/>
              <a:t>35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97049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7399D7-9DA6-5C41-849D-889E99F6EFD1}" type="slidenum">
              <a:rPr lang="zh-CN" altLang="en-US" smtClean="0"/>
              <a:pPr/>
              <a:t>42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03732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7399D7-9DA6-5C41-849D-889E99F6EFD1}" type="slidenum">
              <a:rPr lang="zh-CN" altLang="en-US" smtClean="0"/>
              <a:pPr/>
              <a:t>43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7500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7399D7-9DA6-5C41-849D-889E99F6EFD1}" type="slidenum">
              <a:rPr lang="zh-CN" altLang="en-US" smtClean="0"/>
              <a:pPr/>
              <a:t>44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49176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7399D7-9DA6-5C41-849D-889E99F6EFD1}" type="slidenum">
              <a:rPr lang="zh-CN" altLang="en-US" smtClean="0"/>
              <a:pPr/>
              <a:t>45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85181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7399D7-9DA6-5C41-849D-889E99F6EFD1}" type="slidenum">
              <a:rPr lang="zh-CN" altLang="en-US" smtClean="0"/>
              <a:pPr/>
              <a:t>46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18523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06496FC6-87B3-194F-BAF6-BB7D2E935CCE}"/>
              </a:ext>
            </a:extLst>
          </p:cNvPr>
          <p:cNvSpPr/>
          <p:nvPr userDrawn="1"/>
        </p:nvSpPr>
        <p:spPr>
          <a:xfrm>
            <a:off x="220663" y="219075"/>
            <a:ext cx="11752262" cy="6419850"/>
          </a:xfrm>
          <a:prstGeom prst="rect">
            <a:avLst/>
          </a:prstGeom>
          <a:solidFill>
            <a:srgbClr val="2E7D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4" name="图片 5" descr="易企天创定稿（转曲）-02">
            <a:extLst>
              <a:ext uri="{FF2B5EF4-FFF2-40B4-BE49-F238E27FC236}">
                <a16:creationId xmlns:a16="http://schemas.microsoft.com/office/drawing/2014/main" id="{001BDFF8-5FA8-8D4F-82B6-24EB6246BE5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069"/>
          <a:stretch>
            <a:fillRect/>
          </a:stretch>
        </p:blipFill>
        <p:spPr bwMode="auto">
          <a:xfrm rot="5400000">
            <a:off x="-1223962" y="1668463"/>
            <a:ext cx="6381750" cy="349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2421255"/>
            <a:ext cx="9144000" cy="1089025"/>
          </a:xfrm>
        </p:spPr>
        <p:txBody>
          <a:bodyPr anchor="b"/>
          <a:lstStyle>
            <a:lvl1pPr algn="ctr">
              <a:defRPr sz="4000">
                <a:solidFill>
                  <a:schemeClr val="bg1"/>
                </a:solidFill>
                <a:latin typeface="思源黑体 CN Bold" panose="020B0800000000000000" charset="-122"/>
                <a:ea typeface="思源黑体 CN Bold" panose="020B0800000000000000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7" name="日期占位符 2">
            <a:extLst>
              <a:ext uri="{FF2B5EF4-FFF2-40B4-BE49-F238E27FC236}">
                <a16:creationId xmlns:a16="http://schemas.microsoft.com/office/drawing/2014/main" id="{B0585C9D-E824-CD49-80BE-8C6C7FCBA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8" name="页脚占位符 3">
            <a:extLst>
              <a:ext uri="{FF2B5EF4-FFF2-40B4-BE49-F238E27FC236}">
                <a16:creationId xmlns:a16="http://schemas.microsoft.com/office/drawing/2014/main" id="{4AA4816E-0D6D-4546-861D-8CEB333C20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9" name="灯片编号占位符 4">
            <a:extLst>
              <a:ext uri="{FF2B5EF4-FFF2-40B4-BE49-F238E27FC236}">
                <a16:creationId xmlns:a16="http://schemas.microsoft.com/office/drawing/2014/main" id="{AE68F268-E790-9344-B12B-F2DEE24AD3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B2EBC2-EEE1-FD4E-AF66-281F52C3372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959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F26FCCC4-6893-CB42-95D0-C9239F6D43CB}"/>
              </a:ext>
            </a:extLst>
          </p:cNvPr>
          <p:cNvSpPr/>
          <p:nvPr userDrawn="1"/>
        </p:nvSpPr>
        <p:spPr>
          <a:xfrm>
            <a:off x="596900" y="684213"/>
            <a:ext cx="523875" cy="525462"/>
          </a:xfrm>
          <a:prstGeom prst="rect">
            <a:avLst/>
          </a:prstGeom>
          <a:solidFill>
            <a:srgbClr val="2E7D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8" name="图片 7" descr="底部ppt-12">
            <a:extLst>
              <a:ext uri="{FF2B5EF4-FFF2-40B4-BE49-F238E27FC236}">
                <a16:creationId xmlns:a16="http://schemas.microsoft.com/office/drawing/2014/main" id="{8947B827-AA08-AB49-AF5E-82287909D5A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89"/>
          <a:stretch>
            <a:fillRect/>
          </a:stretch>
        </p:blipFill>
        <p:spPr bwMode="auto">
          <a:xfrm>
            <a:off x="0" y="6162675"/>
            <a:ext cx="12212638" cy="69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内容占位符 5"/>
          <p:cNvSpPr>
            <a:spLocks noGrp="1"/>
          </p:cNvSpPr>
          <p:nvPr>
            <p:ph idx="1"/>
          </p:nvPr>
        </p:nvSpPr>
        <p:spPr>
          <a:xfrm>
            <a:off x="600075" y="1403985"/>
            <a:ext cx="10954385" cy="4351655"/>
          </a:xfrm>
        </p:spPr>
        <p:txBody>
          <a:bodyPr/>
          <a:lstStyle>
            <a:lvl1pPr eaLnBrk="1" fontAlgn="base" latinLnBrk="0" hangingPunct="1">
              <a:lnSpc>
                <a:spcPct val="150000"/>
              </a:lnSpc>
              <a:defRPr sz="1800">
                <a:latin typeface="思源黑体 CN Normal" panose="020B0400000000000000" charset="-122"/>
                <a:ea typeface="思源黑体 CN Normal" panose="020B0400000000000000" charset="-122"/>
              </a:defRPr>
            </a:lvl1pPr>
            <a:lvl2pPr eaLnBrk="1" fontAlgn="base" latinLnBrk="0" hangingPunct="1">
              <a:lnSpc>
                <a:spcPct val="150000"/>
              </a:lnSpc>
              <a:defRPr sz="1600">
                <a:latin typeface="思源黑体 CN Normal" panose="020B0400000000000000" charset="-122"/>
                <a:ea typeface="思源黑体 CN Normal" panose="020B0400000000000000" charset="-122"/>
              </a:defRPr>
            </a:lvl2pPr>
            <a:lvl3pPr eaLnBrk="1" fontAlgn="base" latinLnBrk="0" hangingPunct="1">
              <a:lnSpc>
                <a:spcPct val="150000"/>
              </a:lnSpc>
              <a:defRPr sz="1400">
                <a:latin typeface="思源黑体 CN Normal" panose="020B0400000000000000" charset="-122"/>
                <a:ea typeface="思源黑体 CN Normal" panose="020B0400000000000000" charset="-122"/>
              </a:defRPr>
            </a:lvl3pPr>
            <a:lvl4pPr marL="1371600" indent="0" eaLnBrk="1" fontAlgn="base" latinLnBrk="0" hangingPunct="1">
              <a:lnSpc>
                <a:spcPct val="150000"/>
              </a:lnSpc>
              <a:buNone/>
              <a:defRPr>
                <a:latin typeface="思源黑体 CN Normal" panose="020B0400000000000000" charset="-122"/>
                <a:ea typeface="思源黑体 CN Normal" panose="020B0400000000000000" charset="-122"/>
              </a:defRPr>
            </a:lvl4pPr>
            <a:lvl5pPr marL="1828800" indent="0" eaLnBrk="1" fontAlgn="base" latinLnBrk="0" hangingPunct="1">
              <a:lnSpc>
                <a:spcPct val="150000"/>
              </a:lnSpc>
              <a:buNone/>
              <a:defRPr>
                <a:latin typeface="思源黑体 CN Normal" panose="020B0400000000000000" charset="-122"/>
                <a:ea typeface="思源黑体 CN Normal" panose="020B0400000000000000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</p:txBody>
      </p:sp>
      <p:sp>
        <p:nvSpPr>
          <p:cNvPr id="7" name="标题 6"/>
          <p:cNvSpPr>
            <a:spLocks noGrp="1"/>
          </p:cNvSpPr>
          <p:nvPr>
            <p:ph type="title" hasCustomPrompt="1"/>
          </p:nvPr>
        </p:nvSpPr>
        <p:spPr>
          <a:xfrm>
            <a:off x="590550" y="570865"/>
            <a:ext cx="675005" cy="846455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  <a:latin typeface="思源黑体 CN Bold" panose="020B0800000000000000" charset="-122"/>
                <a:ea typeface="思源黑体 CN Bold" panose="020B0800000000000000" charset="-122"/>
              </a:defRPr>
            </a:lvl1pPr>
          </a:lstStyle>
          <a:p>
            <a:r>
              <a:rPr lang="zh-CN" altLang="en-US" noProof="1"/>
              <a:t>01  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2"/>
          </p:nvPr>
        </p:nvSpPr>
        <p:spPr>
          <a:xfrm>
            <a:off x="1327150" y="678180"/>
            <a:ext cx="10226675" cy="637540"/>
          </a:xfrm>
        </p:spPr>
        <p:txBody>
          <a:bodyPr/>
          <a:lstStyle>
            <a:lvl1pPr marL="0" indent="0">
              <a:buNone/>
              <a:defRPr sz="3200" b="1">
                <a:latin typeface="+mj-lt"/>
                <a:ea typeface="+mj-ea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9" name="日期占位符 1">
            <a:extLst>
              <a:ext uri="{FF2B5EF4-FFF2-40B4-BE49-F238E27FC236}">
                <a16:creationId xmlns:a16="http://schemas.microsoft.com/office/drawing/2014/main" id="{1AA3119B-9872-D042-9542-A87811331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10" name="页脚占位符 3">
            <a:extLst>
              <a:ext uri="{FF2B5EF4-FFF2-40B4-BE49-F238E27FC236}">
                <a16:creationId xmlns:a16="http://schemas.microsoft.com/office/drawing/2014/main" id="{B594CAB3-8850-E144-B0DE-60220F6114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11" name="灯片编号占位符 4">
            <a:extLst>
              <a:ext uri="{FF2B5EF4-FFF2-40B4-BE49-F238E27FC236}">
                <a16:creationId xmlns:a16="http://schemas.microsoft.com/office/drawing/2014/main" id="{5D6B206C-EFD6-D840-80A6-982A60EC4D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457B8A-B286-0B4F-80DB-66FA97ED789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19609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5FE6AAC9-D83D-8347-B7A9-0771E4EFC51C}"/>
              </a:ext>
            </a:extLst>
          </p:cNvPr>
          <p:cNvSpPr/>
          <p:nvPr userDrawn="1"/>
        </p:nvSpPr>
        <p:spPr>
          <a:xfrm>
            <a:off x="596900" y="684213"/>
            <a:ext cx="523875" cy="525462"/>
          </a:xfrm>
          <a:prstGeom prst="rect">
            <a:avLst/>
          </a:prstGeom>
          <a:solidFill>
            <a:srgbClr val="2E7D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8" name="图片 7" descr="底部ppt-12">
            <a:extLst>
              <a:ext uri="{FF2B5EF4-FFF2-40B4-BE49-F238E27FC236}">
                <a16:creationId xmlns:a16="http://schemas.microsoft.com/office/drawing/2014/main" id="{D1588F03-DFBC-D54F-888C-F272AEFA6CD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89"/>
          <a:stretch>
            <a:fillRect/>
          </a:stretch>
        </p:blipFill>
        <p:spPr bwMode="auto">
          <a:xfrm>
            <a:off x="0" y="6162675"/>
            <a:ext cx="12212638" cy="69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内容占位符 5"/>
          <p:cNvSpPr>
            <a:spLocks noGrp="1"/>
          </p:cNvSpPr>
          <p:nvPr>
            <p:ph idx="1"/>
          </p:nvPr>
        </p:nvSpPr>
        <p:spPr>
          <a:xfrm>
            <a:off x="600075" y="1403985"/>
            <a:ext cx="10954385" cy="4351655"/>
          </a:xfrm>
        </p:spPr>
        <p:txBody>
          <a:bodyPr/>
          <a:lstStyle>
            <a:lvl1pPr marL="0" indent="0" eaLnBrk="1" fontAlgn="base" latinLnBrk="0" hangingPunct="1">
              <a:lnSpc>
                <a:spcPct val="180000"/>
              </a:lnSpc>
              <a:buNone/>
              <a:defRPr sz="1600">
                <a:latin typeface="思源黑体 CN Normal" panose="020B0400000000000000" charset="-122"/>
                <a:ea typeface="思源黑体 CN Normal" panose="020B0400000000000000" charset="-122"/>
              </a:defRPr>
            </a:lvl1pPr>
            <a:lvl2pPr marL="457200" indent="0" eaLnBrk="1" fontAlgn="base" latinLnBrk="0" hangingPunct="1">
              <a:lnSpc>
                <a:spcPct val="150000"/>
              </a:lnSpc>
              <a:buNone/>
              <a:defRPr sz="1600">
                <a:latin typeface="思源黑体 CN Normal" panose="020B0400000000000000" charset="-122"/>
                <a:ea typeface="思源黑体 CN Normal" panose="020B0400000000000000" charset="-122"/>
              </a:defRPr>
            </a:lvl2pPr>
            <a:lvl3pPr marL="914400" indent="0" eaLnBrk="1" fontAlgn="base" latinLnBrk="0" hangingPunct="1">
              <a:lnSpc>
                <a:spcPct val="150000"/>
              </a:lnSpc>
              <a:buNone/>
              <a:defRPr sz="1400">
                <a:latin typeface="思源黑体 CN Normal" panose="020B0400000000000000" charset="-122"/>
                <a:ea typeface="思源黑体 CN Normal" panose="020B0400000000000000" charset="-122"/>
              </a:defRPr>
            </a:lvl3pPr>
            <a:lvl4pPr marL="1371600" indent="0" eaLnBrk="1" fontAlgn="base" latinLnBrk="0" hangingPunct="1">
              <a:lnSpc>
                <a:spcPct val="150000"/>
              </a:lnSpc>
              <a:buNone/>
              <a:defRPr>
                <a:latin typeface="思源黑体 CN Normal" panose="020B0400000000000000" charset="-122"/>
                <a:ea typeface="思源黑体 CN Normal" panose="020B0400000000000000" charset="-122"/>
              </a:defRPr>
            </a:lvl4pPr>
            <a:lvl5pPr marL="1828800" indent="0" eaLnBrk="1" fontAlgn="base" latinLnBrk="0" hangingPunct="1">
              <a:lnSpc>
                <a:spcPct val="150000"/>
              </a:lnSpc>
              <a:buNone/>
              <a:defRPr>
                <a:latin typeface="思源黑体 CN Normal" panose="020B0400000000000000" charset="-122"/>
                <a:ea typeface="思源黑体 CN Normal" panose="020B0400000000000000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7" name="标题 6"/>
          <p:cNvSpPr>
            <a:spLocks noGrp="1"/>
          </p:cNvSpPr>
          <p:nvPr>
            <p:ph type="title" hasCustomPrompt="1"/>
          </p:nvPr>
        </p:nvSpPr>
        <p:spPr>
          <a:xfrm>
            <a:off x="590550" y="570865"/>
            <a:ext cx="675005" cy="846455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  <a:latin typeface="思源黑体 CN Bold" panose="020B0800000000000000" charset="-122"/>
                <a:ea typeface="思源黑体 CN Bold" panose="020B0800000000000000" charset="-122"/>
              </a:defRPr>
            </a:lvl1pPr>
          </a:lstStyle>
          <a:p>
            <a:r>
              <a:rPr lang="zh-CN" altLang="en-US" noProof="1"/>
              <a:t>01  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2"/>
          </p:nvPr>
        </p:nvSpPr>
        <p:spPr>
          <a:xfrm>
            <a:off x="1327150" y="678180"/>
            <a:ext cx="10226675" cy="637540"/>
          </a:xfrm>
        </p:spPr>
        <p:txBody>
          <a:bodyPr/>
          <a:lstStyle>
            <a:lvl1pPr marL="0" indent="0">
              <a:buNone/>
              <a:defRPr sz="3200" b="1">
                <a:latin typeface="+mj-ea"/>
                <a:ea typeface="+mj-ea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9" name="日期占位符 1">
            <a:extLst>
              <a:ext uri="{FF2B5EF4-FFF2-40B4-BE49-F238E27FC236}">
                <a16:creationId xmlns:a16="http://schemas.microsoft.com/office/drawing/2014/main" id="{9709F6E6-864A-1941-AF0A-3FFD430D55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10" name="页脚占位符 3">
            <a:extLst>
              <a:ext uri="{FF2B5EF4-FFF2-40B4-BE49-F238E27FC236}">
                <a16:creationId xmlns:a16="http://schemas.microsoft.com/office/drawing/2014/main" id="{22178452-7031-B94F-B61C-FF63E04467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11" name="灯片编号占位符 4">
            <a:extLst>
              <a:ext uri="{FF2B5EF4-FFF2-40B4-BE49-F238E27FC236}">
                <a16:creationId xmlns:a16="http://schemas.microsoft.com/office/drawing/2014/main" id="{0967FEF2-6AE1-0649-A234-A997B1266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A5A434-E55E-8244-99A8-22F462213C7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63844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D351D457-76A4-624A-AEC1-F28A05CE0C7A}"/>
              </a:ext>
            </a:extLst>
          </p:cNvPr>
          <p:cNvSpPr/>
          <p:nvPr userDrawn="1"/>
        </p:nvSpPr>
        <p:spPr>
          <a:xfrm>
            <a:off x="220663" y="219075"/>
            <a:ext cx="11752262" cy="6419850"/>
          </a:xfrm>
          <a:prstGeom prst="rect">
            <a:avLst/>
          </a:prstGeom>
          <a:solidFill>
            <a:srgbClr val="2E7D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algn="ctr"/>
            <a:endParaRPr lang="en-US" altLang="zh-CN" noProof="1">
              <a:solidFill>
                <a:srgbClr val="FFFFFF"/>
              </a:solidFill>
              <a:latin typeface="等线" charset="0"/>
              <a:ea typeface="等线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2510790"/>
            <a:ext cx="10515600" cy="894715"/>
          </a:xfrm>
        </p:spPr>
        <p:txBody>
          <a:bodyPr anchor="b"/>
          <a:lstStyle>
            <a:lvl1pPr algn="ctr">
              <a:defRPr sz="3600">
                <a:solidFill>
                  <a:schemeClr val="bg1"/>
                </a:solidFill>
                <a:latin typeface="思源黑体 CN Bold" panose="020B0800000000000000" charset="-122"/>
                <a:ea typeface="思源黑体 CN Bold" panose="020B0800000000000000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4" name="日期占位符 2">
            <a:extLst>
              <a:ext uri="{FF2B5EF4-FFF2-40B4-BE49-F238E27FC236}">
                <a16:creationId xmlns:a16="http://schemas.microsoft.com/office/drawing/2014/main" id="{4A8F2FE7-1AC3-0A46-B61D-0DE4B924B9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5" name="页脚占位符 3">
            <a:extLst>
              <a:ext uri="{FF2B5EF4-FFF2-40B4-BE49-F238E27FC236}">
                <a16:creationId xmlns:a16="http://schemas.microsoft.com/office/drawing/2014/main" id="{D485BDCE-E330-7E4F-A036-AB050563C1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灯片编号占位符 4">
            <a:extLst>
              <a:ext uri="{FF2B5EF4-FFF2-40B4-BE49-F238E27FC236}">
                <a16:creationId xmlns:a16="http://schemas.microsoft.com/office/drawing/2014/main" id="{EE509839-73C3-2842-9633-BA5F76CB25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A2AB43-4CCD-6645-A44B-ADEBC5B4C75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14292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4A12FEA2-14F0-8644-A522-0806B643B84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4F64B397-8BC6-4A4C-BF2C-096BF1ABC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522207F7-2A21-C04A-B7B4-9CDFE35254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35E8A01-C512-1847-9339-3F34F8694F8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9602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3">
            <a:extLst>
              <a:ext uri="{FF2B5EF4-FFF2-40B4-BE49-F238E27FC236}">
                <a16:creationId xmlns:a16="http://schemas.microsoft.com/office/drawing/2014/main" id="{B0338FED-A760-3A4E-B8B0-D142D244DBF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8" name="页脚占位符 4">
            <a:extLst>
              <a:ext uri="{FF2B5EF4-FFF2-40B4-BE49-F238E27FC236}">
                <a16:creationId xmlns:a16="http://schemas.microsoft.com/office/drawing/2014/main" id="{35279897-497F-704D-A0D6-D1C984BA1F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9" name="灯片编号占位符 5">
            <a:extLst>
              <a:ext uri="{FF2B5EF4-FFF2-40B4-BE49-F238E27FC236}">
                <a16:creationId xmlns:a16="http://schemas.microsoft.com/office/drawing/2014/main" id="{8CBDD001-5473-4A41-8FEB-35DE901752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104A09C-4C23-1340-B1BB-DA0748512DE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78804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5">
            <a:extLst>
              <a:ext uri="{FF2B5EF4-FFF2-40B4-BE49-F238E27FC236}">
                <a16:creationId xmlns:a16="http://schemas.microsoft.com/office/drawing/2014/main" id="{9E072761-3B35-2141-B25F-D21F7A3B394A}"/>
              </a:ext>
            </a:extLst>
          </p:cNvPr>
          <p:cNvCxnSpPr/>
          <p:nvPr/>
        </p:nvCxnSpPr>
        <p:spPr>
          <a:xfrm flipH="1" flipV="1">
            <a:off x="546100" y="6338888"/>
            <a:ext cx="10955338" cy="17462"/>
          </a:xfrm>
          <a:prstGeom prst="line">
            <a:avLst/>
          </a:prstGeom>
          <a:ln w="12700" cmpd="sng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4" name="灯片编号占位符 4">
            <a:extLst>
              <a:ext uri="{FF2B5EF4-FFF2-40B4-BE49-F238E27FC236}">
                <a16:creationId xmlns:a16="http://schemas.microsoft.com/office/drawing/2014/main" id="{14B47F9C-9E78-5747-8725-0F02785F83E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6978650" y="6356350"/>
            <a:ext cx="4375150" cy="36512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40404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/>
              <a:t>易天物联</a:t>
            </a:r>
            <a:r>
              <a:rPr lang="zh-CN" altLang="en-US">
                <a:solidFill>
                  <a:srgbClr val="FFC000"/>
                </a:solidFill>
              </a:rPr>
              <a:t> / </a:t>
            </a:r>
            <a:r>
              <a:rPr lang="zh-CN" altLang="en-US"/>
              <a:t>www.meshiot.com </a:t>
            </a:r>
            <a:r>
              <a:rPr lang="zh-CN" altLang="en-US">
                <a:solidFill>
                  <a:srgbClr val="FFC000"/>
                </a:solidFill>
              </a:rPr>
              <a:t>/ </a:t>
            </a:r>
            <a:r>
              <a:rPr lang="zh-CN" altLang="en-US"/>
              <a:t>189 2626 7603</a:t>
            </a:r>
          </a:p>
        </p:txBody>
      </p:sp>
      <p:sp>
        <p:nvSpPr>
          <p:cNvPr id="5" name="日期占位符 2">
            <a:extLst>
              <a:ext uri="{FF2B5EF4-FFF2-40B4-BE49-F238E27FC236}">
                <a16:creationId xmlns:a16="http://schemas.microsoft.com/office/drawing/2014/main" id="{134CBD57-B4F8-5142-A23A-F28170AA57AC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6" name="页脚占位符 3">
            <a:extLst>
              <a:ext uri="{FF2B5EF4-FFF2-40B4-BE49-F238E27FC236}">
                <a16:creationId xmlns:a16="http://schemas.microsoft.com/office/drawing/2014/main" id="{6316BE70-28D7-E64C-917E-2309474C72EE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6895593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>
            <a:extLst>
              <a:ext uri="{FF2B5EF4-FFF2-40B4-BE49-F238E27FC236}">
                <a16:creationId xmlns:a16="http://schemas.microsoft.com/office/drawing/2014/main" id="{5DAEDFBC-F478-284A-A26B-59335128800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3" name="页脚占位符 4">
            <a:extLst>
              <a:ext uri="{FF2B5EF4-FFF2-40B4-BE49-F238E27FC236}">
                <a16:creationId xmlns:a16="http://schemas.microsoft.com/office/drawing/2014/main" id="{B63F318D-9D59-D94E-B238-28E6BCCA86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灯片编号占位符 5">
            <a:extLst>
              <a:ext uri="{FF2B5EF4-FFF2-40B4-BE49-F238E27FC236}">
                <a16:creationId xmlns:a16="http://schemas.microsoft.com/office/drawing/2014/main" id="{3C16A00E-3653-F048-9EC1-05E7E5438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6E72C57-67C7-E243-9306-C287CD758E2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69073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809072FC-9089-A046-9604-7FA8E2C447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3F855507-120C-AA47-8AA5-DEFAB651E0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91F5C9E6-A0D9-4F4A-AB19-705759623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29617A0-1467-244A-8B83-CCF6DDFE8A5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50740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79438" y="246888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8A7506A1-736A-4340-A3E4-75978A0DD2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399F5972-0B21-AC41-AEB8-9A5A0322C0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D23B4FAA-1D93-6443-BB46-0E79524CE1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186AFA9-3FB2-9F4B-BCD3-AAA6D7791A1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54362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5BCF685-6ABE-354D-A6A9-5BA7FBB6C87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3A6B221-0B57-714A-9967-64C5B2F3A8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1CAADC2-EE6C-9148-8622-BF8BA54ED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C006909-2472-6941-8490-2D63094F1D3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08790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E858F14-38F7-284E-B943-AFC46053085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3300622-DCFA-A348-88BD-ED2CDD196C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20FC4EE-10C3-E848-BE84-DFEE277217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11F2BC-4ED3-EC4E-96BC-87BEDAAF8F7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95501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4E966FB-BBF7-A540-BA0C-1B7500347B6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4B1F2A7-B8BD-684E-8AB0-9EF47ADE2B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9464C99-4A81-CE4D-B20A-A923AAA240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9CA412-A722-E84E-8D22-283BA622804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7489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AF12AED-C629-924B-B680-55EAABBA856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66A66F1-C914-2C45-A76D-6ECEE155B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DEFFDF9-1611-254A-B7FF-40B1394BB1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2DA4D65-BD09-8F41-9C85-E67726722E5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56093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436A953-1FCF-9240-B896-3F7EC33FAAC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9330865-E229-824B-9874-39EBF0D35B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40E4B54-2A4A-A049-8E53-3A0A854885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4F7EB02-FF50-2942-BC8E-9307BE58328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53228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8CE8C23C-D4B1-5043-9EC2-0BD0D31320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BC162269-5932-B74E-AD5B-6EBBC3662B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114A3C6D-7132-7C45-A352-1731D37DF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0520527-4BE2-AA42-96EE-9E1100BD2C2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11689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3">
            <a:extLst>
              <a:ext uri="{FF2B5EF4-FFF2-40B4-BE49-F238E27FC236}">
                <a16:creationId xmlns:a16="http://schemas.microsoft.com/office/drawing/2014/main" id="{C1C4F86A-2F5F-7F48-ABC6-A2AE7BAF72D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8" name="页脚占位符 4">
            <a:extLst>
              <a:ext uri="{FF2B5EF4-FFF2-40B4-BE49-F238E27FC236}">
                <a16:creationId xmlns:a16="http://schemas.microsoft.com/office/drawing/2014/main" id="{5833DE01-6208-5C44-BE87-520AAD29D8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9" name="灯片编号占位符 5">
            <a:extLst>
              <a:ext uri="{FF2B5EF4-FFF2-40B4-BE49-F238E27FC236}">
                <a16:creationId xmlns:a16="http://schemas.microsoft.com/office/drawing/2014/main" id="{0E421698-D0D8-D447-8574-A514368499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38A936-BD2B-A644-A19B-584A07D192D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84800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3">
            <a:extLst>
              <a:ext uri="{FF2B5EF4-FFF2-40B4-BE49-F238E27FC236}">
                <a16:creationId xmlns:a16="http://schemas.microsoft.com/office/drawing/2014/main" id="{1CFA85D3-5783-FE49-97E1-7D0D0CEE8A2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4" name="页脚占位符 4">
            <a:extLst>
              <a:ext uri="{FF2B5EF4-FFF2-40B4-BE49-F238E27FC236}">
                <a16:creationId xmlns:a16="http://schemas.microsoft.com/office/drawing/2014/main" id="{68F2BDDB-DED6-6544-B4E8-6102458DE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灯片编号占位符 5">
            <a:extLst>
              <a:ext uri="{FF2B5EF4-FFF2-40B4-BE49-F238E27FC236}">
                <a16:creationId xmlns:a16="http://schemas.microsoft.com/office/drawing/2014/main" id="{4A927FA1-420E-CB49-ADF6-6137828FBD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ECDC8DA-DECA-1B47-9FCF-6744A003A79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78813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>
            <a:extLst>
              <a:ext uri="{FF2B5EF4-FFF2-40B4-BE49-F238E27FC236}">
                <a16:creationId xmlns:a16="http://schemas.microsoft.com/office/drawing/2014/main" id="{6C94552A-E941-384B-A90E-7F95087C505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3" name="页脚占位符 4">
            <a:extLst>
              <a:ext uri="{FF2B5EF4-FFF2-40B4-BE49-F238E27FC236}">
                <a16:creationId xmlns:a16="http://schemas.microsoft.com/office/drawing/2014/main" id="{19D1C690-03B7-6A46-9C87-D66C8647B6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灯片编号占位符 5">
            <a:extLst>
              <a:ext uri="{FF2B5EF4-FFF2-40B4-BE49-F238E27FC236}">
                <a16:creationId xmlns:a16="http://schemas.microsoft.com/office/drawing/2014/main" id="{9B0B986F-FBBA-824F-99DF-4335B69C43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951E9B-1122-C749-8BAA-63C6B2DC8BD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789589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6E160B9E-97C1-944F-8370-F125BE7C2E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6EE3CC13-6E69-4F4A-923A-703379E6C0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7407056C-32FA-C842-A711-4496B75DCD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EEAE298-28E8-D347-BD34-AD7EFDC1DD7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555973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083C9C87-5DE7-D548-A94C-64BC5C82C36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7419ECDB-3DA2-5349-B440-0DD458F3EB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9BF3BD60-0E87-DE45-B6B6-2E31D741A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477688-69B6-7746-9808-689AA988CA5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90791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D739C87-587E-DC49-8160-77D0C1533E4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FB37A1A-6DC6-404C-AFC3-3BBE2A67CE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2994396-52FD-2348-854F-101C22D003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6AB402-199C-A841-81FA-5E25B525AAD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118430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446FBCA-70E3-D743-BC6B-392BBCBFA2D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E12E617-396D-C947-A66E-6355BDC4C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8671E50-2F43-FA43-A2FB-3CFF6305F7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8FAB735-F9B8-EA4B-BEEA-BE94951BD93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773617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8651D3E-9D5B-CC40-A3B0-2F33BD8A98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D435E7F-D6A6-2E4F-B086-80605E97DC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926EB5E-F789-9340-9D4C-1EAD372DAD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A391B59-8AFF-D64B-B19F-57CA6C6A8D9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365833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B0A5BB8-C24C-AF4A-B85F-E570DC1BED6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E32CB75-0855-874E-AB0A-C8227B133A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4170C72-58A8-7440-8818-9FF7BECF7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D101C7B-DF8B-4B46-80B7-7FFADDB2E79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151698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9D09070-2CF2-B447-9411-D191CFB9A3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705ECB4-684C-AE42-94FC-5B6966A64F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241DDAA-6D2C-0646-860A-49FEA7E15C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51D3FE5-19BB-824E-B030-500B74D0ABF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699395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2BDBC8D2-0251-5344-BB8A-7641D4E3A96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70D62A84-9FC6-DF4D-8D1B-C5A7FC46AF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0DE2E17D-D83E-A544-A6BC-220C1FDB54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63F74E-24EE-5646-B38B-2EFFB6AC824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46148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3">
            <a:extLst>
              <a:ext uri="{FF2B5EF4-FFF2-40B4-BE49-F238E27FC236}">
                <a16:creationId xmlns:a16="http://schemas.microsoft.com/office/drawing/2014/main" id="{3EF4DF5D-0858-E64A-A3A3-C09298765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8" name="页脚占位符 4">
            <a:extLst>
              <a:ext uri="{FF2B5EF4-FFF2-40B4-BE49-F238E27FC236}">
                <a16:creationId xmlns:a16="http://schemas.microsoft.com/office/drawing/2014/main" id="{EAF1F934-AF31-2841-AC31-916957D6E4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9" name="灯片编号占位符 5">
            <a:extLst>
              <a:ext uri="{FF2B5EF4-FFF2-40B4-BE49-F238E27FC236}">
                <a16:creationId xmlns:a16="http://schemas.microsoft.com/office/drawing/2014/main" id="{B447E8C6-496C-194C-8CA2-252DD1928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7F12CF-9AEB-3C45-8153-A550794B0A5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36870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3">
            <a:extLst>
              <a:ext uri="{FF2B5EF4-FFF2-40B4-BE49-F238E27FC236}">
                <a16:creationId xmlns:a16="http://schemas.microsoft.com/office/drawing/2014/main" id="{A119BE23-00AF-2A4A-99A3-BD6937B3EB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4" name="页脚占位符 4">
            <a:extLst>
              <a:ext uri="{FF2B5EF4-FFF2-40B4-BE49-F238E27FC236}">
                <a16:creationId xmlns:a16="http://schemas.microsoft.com/office/drawing/2014/main" id="{2043B70C-515E-D945-ADA0-61FA26B4CC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灯片编号占位符 5">
            <a:extLst>
              <a:ext uri="{FF2B5EF4-FFF2-40B4-BE49-F238E27FC236}">
                <a16:creationId xmlns:a16="http://schemas.microsoft.com/office/drawing/2014/main" id="{34C8156C-7907-F345-9F40-4973C6FF41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605F633-4836-FE41-9C83-B39473EC245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809536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>
            <a:extLst>
              <a:ext uri="{FF2B5EF4-FFF2-40B4-BE49-F238E27FC236}">
                <a16:creationId xmlns:a16="http://schemas.microsoft.com/office/drawing/2014/main" id="{B55E4ABC-8651-494C-BDB4-F5CD450FD48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3" name="页脚占位符 4">
            <a:extLst>
              <a:ext uri="{FF2B5EF4-FFF2-40B4-BE49-F238E27FC236}">
                <a16:creationId xmlns:a16="http://schemas.microsoft.com/office/drawing/2014/main" id="{CBCEDFE3-67EE-B146-95F0-7A9B3E6073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灯片编号占位符 5">
            <a:extLst>
              <a:ext uri="{FF2B5EF4-FFF2-40B4-BE49-F238E27FC236}">
                <a16:creationId xmlns:a16="http://schemas.microsoft.com/office/drawing/2014/main" id="{069856E3-DD5C-F347-8648-3E1B84E7AA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8F2291-3A7B-B84F-AA12-E9104E343B4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2076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375CB463-AD41-DE46-A64A-A3C73652609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756E19D6-9F66-3244-973E-A2C94E6E3A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721607C1-4EEF-F246-A0C4-B71DAC0D4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F107D3-7F02-CF4E-896C-757BD8FC6A6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838246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45E16490-E305-0440-B406-5D54D60BAD8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28DB1DC6-74BF-7D44-9A2F-03A9DE92DA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4ABDDBEA-60C7-C146-8027-36A8EE4F1D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C6D7972-67D6-234D-95A3-019D5B33793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020530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A96E090-B9D8-3E43-90F9-901B84B2E0C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0513896-781F-9745-B10F-E51C559956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C99C174-C71B-754B-92A9-7787089C2F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279990E-1DF1-BF42-8246-32262350B85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173286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E8E25D0-CDA0-214E-A49A-05C369FF72A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60F4C4E-EA2F-CC40-B689-E9031B787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653FC0B-CD97-6A41-9027-E158AE2BC6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AB805AD-39A5-834E-9994-19884098C5C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922021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4901A14-91A0-3A48-B3DB-9C0CC888033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846473B-2F8E-4844-A6EA-3260D2960E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D48861D-58A5-8F43-A1B6-F6976CB914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002A242-6CA0-4E49-9DCE-700502BB26B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118264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18D37D4-5403-E24B-AA89-AD684FE258F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38DCE54-9DBC-3A49-B247-069EF2EAE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368B7AB-1556-C14A-8E27-2B514EE732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D7DC32C-AC87-CA42-B405-96D20F09B4E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597165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71D96CC-9CC4-0342-856D-9DF75E4EE08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172547F-2EE4-3A49-B70C-78205E5B0B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04AA379-2B87-7048-BE25-A1A4A96D63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DA400D-FA1B-F54D-BF21-1008148E277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232218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FCC5FE85-58DD-0444-BA81-280C8DF2A3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55743C75-4301-3E49-B867-05DB70F4E0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CA4E0E52-9A2F-444E-9AB6-A11A092F0A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9D1C802-4E32-1642-827C-DC9C9E4ACFA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587136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3">
            <a:extLst>
              <a:ext uri="{FF2B5EF4-FFF2-40B4-BE49-F238E27FC236}">
                <a16:creationId xmlns:a16="http://schemas.microsoft.com/office/drawing/2014/main" id="{14F54118-6831-6545-A447-DC7B7C83F79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8" name="页脚占位符 4">
            <a:extLst>
              <a:ext uri="{FF2B5EF4-FFF2-40B4-BE49-F238E27FC236}">
                <a16:creationId xmlns:a16="http://schemas.microsoft.com/office/drawing/2014/main" id="{F6457F5D-7EF2-564F-BD33-9CDA0B93CC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9" name="灯片编号占位符 5">
            <a:extLst>
              <a:ext uri="{FF2B5EF4-FFF2-40B4-BE49-F238E27FC236}">
                <a16:creationId xmlns:a16="http://schemas.microsoft.com/office/drawing/2014/main" id="{24A014D1-A412-4F43-8470-DF6B37F238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E942F41-58D5-144B-B1F0-D9D797C243F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181611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5">
            <a:extLst>
              <a:ext uri="{FF2B5EF4-FFF2-40B4-BE49-F238E27FC236}">
                <a16:creationId xmlns:a16="http://schemas.microsoft.com/office/drawing/2014/main" id="{3228A954-6D44-5C46-BE16-4473F23B27E5}"/>
              </a:ext>
            </a:extLst>
          </p:cNvPr>
          <p:cNvCxnSpPr/>
          <p:nvPr/>
        </p:nvCxnSpPr>
        <p:spPr>
          <a:xfrm flipH="1" flipV="1">
            <a:off x="546100" y="6338888"/>
            <a:ext cx="10955338" cy="17462"/>
          </a:xfrm>
          <a:prstGeom prst="line">
            <a:avLst/>
          </a:prstGeom>
          <a:ln w="12700" cmpd="sng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4" name="灯片编号占位符 4">
            <a:extLst>
              <a:ext uri="{FF2B5EF4-FFF2-40B4-BE49-F238E27FC236}">
                <a16:creationId xmlns:a16="http://schemas.microsoft.com/office/drawing/2014/main" id="{10CF3D1B-5D05-1143-B83D-C69C2DC67B3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6978650" y="6356350"/>
            <a:ext cx="4375150" cy="36512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404040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/>
              <a:t>易天物联</a:t>
            </a:r>
            <a:r>
              <a:rPr lang="zh-CN" altLang="en-US">
                <a:solidFill>
                  <a:srgbClr val="FFC000"/>
                </a:solidFill>
              </a:rPr>
              <a:t> / </a:t>
            </a:r>
            <a:r>
              <a:rPr lang="zh-CN" altLang="en-US"/>
              <a:t>www.meshiot.com </a:t>
            </a:r>
            <a:r>
              <a:rPr lang="zh-CN" altLang="en-US">
                <a:solidFill>
                  <a:srgbClr val="FFC000"/>
                </a:solidFill>
              </a:rPr>
              <a:t>/ </a:t>
            </a:r>
            <a:r>
              <a:rPr lang="zh-CN" altLang="en-US"/>
              <a:t>189 2626 7603</a:t>
            </a:r>
          </a:p>
        </p:txBody>
      </p:sp>
      <p:sp>
        <p:nvSpPr>
          <p:cNvPr id="5" name="日期占位符 2">
            <a:extLst>
              <a:ext uri="{FF2B5EF4-FFF2-40B4-BE49-F238E27FC236}">
                <a16:creationId xmlns:a16="http://schemas.microsoft.com/office/drawing/2014/main" id="{7A7587AB-A3AF-9F47-A2C3-61A8FBFAEB86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6" name="页脚占位符 3">
            <a:extLst>
              <a:ext uri="{FF2B5EF4-FFF2-40B4-BE49-F238E27FC236}">
                <a16:creationId xmlns:a16="http://schemas.microsoft.com/office/drawing/2014/main" id="{431AC709-A26C-B64B-B86B-83BC3218F803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06815123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>
            <a:extLst>
              <a:ext uri="{FF2B5EF4-FFF2-40B4-BE49-F238E27FC236}">
                <a16:creationId xmlns:a16="http://schemas.microsoft.com/office/drawing/2014/main" id="{0F9E5CA2-417A-3643-A7B1-417CBC574A1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3" name="页脚占位符 4">
            <a:extLst>
              <a:ext uri="{FF2B5EF4-FFF2-40B4-BE49-F238E27FC236}">
                <a16:creationId xmlns:a16="http://schemas.microsoft.com/office/drawing/2014/main" id="{0D89EAD7-2869-0F41-A801-9306F34489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灯片编号占位符 5">
            <a:extLst>
              <a:ext uri="{FF2B5EF4-FFF2-40B4-BE49-F238E27FC236}">
                <a16:creationId xmlns:a16="http://schemas.microsoft.com/office/drawing/2014/main" id="{F05AA818-7E4F-0E4B-A483-39FD6ACC49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F523712-456C-1E4E-8E91-B38124208EA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278673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BB03B6AE-DDB3-9940-B0D1-4379EBA534E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50EDD15E-5545-504D-8E8D-4FECBE325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A7C964A9-BC4B-7844-8E9B-12423659B1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8F0D6D9-FF86-E44E-9070-88CA1881D30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493894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58A68905-B2F4-004B-BF42-17B1D709D7D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7FD86754-9FED-1440-99FC-BF72F4E9F7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4C94EEBC-832C-944D-80B8-8478C3BF35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4288C0-B8F7-5D40-87EF-742B8770F09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839401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B5DB2EF-1B51-A843-92E3-E2A40105864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28F2CB7-E509-C642-BDB4-F2DE43BB02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77BE88D-9C5D-B546-85D4-A7EB94BA4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49D78D2-469C-6945-A94A-ED00904D3FA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302285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8803339-DCE4-5A40-9EC8-9D7CA7782DC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44B00AA-CE63-7E42-A069-0A94B6829D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0123D27-68FC-2045-8343-D6C0C889F7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2E079E-8565-6246-B919-CCB2A99567E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19301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>
            <a:extLst>
              <a:ext uri="{FF2B5EF4-FFF2-40B4-BE49-F238E27FC236}">
                <a16:creationId xmlns:a16="http://schemas.microsoft.com/office/drawing/2014/main" id="{D511D860-3299-5E45-950A-BFDCC8533896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>
                <a:sym typeface="等线 Light" panose="02010600030101010101" pitchFamily="2" charset="-122"/>
              </a:rPr>
              <a:t>单击此处编辑母版标题样式</a:t>
            </a:r>
          </a:p>
        </p:txBody>
      </p:sp>
      <p:sp>
        <p:nvSpPr>
          <p:cNvPr id="1027" name="文本占位符 2">
            <a:extLst>
              <a:ext uri="{FF2B5EF4-FFF2-40B4-BE49-F238E27FC236}">
                <a16:creationId xmlns:a16="http://schemas.microsoft.com/office/drawing/2014/main" id="{3B35C9E1-8193-7949-8E5C-7D87189303E0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>
                <a:sym typeface="等线" panose="02010600030101010101" pitchFamily="2" charset="-122"/>
              </a:rPr>
              <a:t>编辑母版文本样式</a:t>
            </a:r>
          </a:p>
          <a:p>
            <a:pPr lvl="1"/>
            <a:r>
              <a:rPr lang="zh-CN" altLang="en-US">
                <a:sym typeface="等线" panose="02010600030101010101" pitchFamily="2" charset="-122"/>
              </a:rPr>
              <a:t>第二级</a:t>
            </a:r>
          </a:p>
          <a:p>
            <a:pPr lvl="2"/>
            <a:r>
              <a:rPr lang="zh-CN" altLang="en-US">
                <a:sym typeface="等线" panose="02010600030101010101" pitchFamily="2" charset="-122"/>
              </a:rPr>
              <a:t>第三级</a:t>
            </a:r>
          </a:p>
          <a:p>
            <a:pPr lvl="3"/>
            <a:r>
              <a:rPr lang="zh-CN" altLang="en-US">
                <a:sym typeface="等线" panose="02010600030101010101" pitchFamily="2" charset="-122"/>
              </a:rPr>
              <a:t>第四级</a:t>
            </a:r>
          </a:p>
          <a:p>
            <a:pPr lvl="4"/>
            <a:r>
              <a:rPr lang="zh-CN" altLang="en-US">
                <a:sym typeface="等线" panose="02010600030101010101" pitchFamily="2" charset="-122"/>
              </a:rPr>
              <a:t>第五级</a:t>
            </a:r>
          </a:p>
        </p:txBody>
      </p:sp>
      <p:sp>
        <p:nvSpPr>
          <p:cNvPr id="1028" name="日期占位符 3">
            <a:extLst>
              <a:ext uri="{FF2B5EF4-FFF2-40B4-BE49-F238E27FC236}">
                <a16:creationId xmlns:a16="http://schemas.microsoft.com/office/drawing/2014/main" id="{2B9AD462-7C91-2142-AF7B-C42BD20999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>
            <a:lvl1pPr algn="l">
              <a:defRPr sz="1200" noProof="1" dirty="0">
                <a:solidFill>
                  <a:srgbClr val="898989"/>
                </a:solidFill>
                <a:ea typeface="宋体" panose="02010600030101010101" pitchFamily="2" charset="-122"/>
              </a:defRPr>
            </a:lvl1pPr>
          </a:lstStyle>
          <a:p>
            <a:fld id="{BB962C8B-B14F-4D97-AF65-F5344CB8AC3E}" type="datetime1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1029" name="页脚占位符 4">
            <a:extLst>
              <a:ext uri="{FF2B5EF4-FFF2-40B4-BE49-F238E27FC236}">
                <a16:creationId xmlns:a16="http://schemas.microsoft.com/office/drawing/2014/main" id="{498FC683-13AA-7F4D-8C68-DD4313A6B5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>
            <a:lvl1pPr algn="ctr">
              <a:defRPr sz="1200">
                <a:solidFill>
                  <a:srgbClr val="898989"/>
                </a:solidFill>
                <a:ea typeface="宋体" panose="02010600030101010101" pitchFamily="2" charset="-122"/>
              </a:defRPr>
            </a:lvl1pPr>
          </a:lstStyle>
          <a:p>
            <a:endParaRPr/>
          </a:p>
        </p:txBody>
      </p:sp>
      <p:sp>
        <p:nvSpPr>
          <p:cNvPr id="1030" name="灯片编号占位符 5">
            <a:extLst>
              <a:ext uri="{FF2B5EF4-FFF2-40B4-BE49-F238E27FC236}">
                <a16:creationId xmlns:a16="http://schemas.microsoft.com/office/drawing/2014/main" id="{997A1C71-54E6-D243-9147-B150FB9A7A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>
            <a:lvl1pPr algn="r">
              <a:defRPr sz="1200" noProof="1" dirty="0">
                <a:solidFill>
                  <a:srgbClr val="898989"/>
                </a:solidFill>
                <a:ea typeface="宋体" panose="02010600030101010101" pitchFamily="2" charset="-122"/>
              </a:defRPr>
            </a:lvl1pPr>
          </a:lstStyle>
          <a:p>
            <a:fld id="{57AF3CF3-E23F-F848-95BC-FFC297A31479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32" r:id="rId1"/>
    <p:sldLayoutId id="2147484133" r:id="rId2"/>
    <p:sldLayoutId id="2147484134" r:id="rId3"/>
    <p:sldLayoutId id="2147484135" r:id="rId4"/>
    <p:sldLayoutId id="2147484099" r:id="rId5"/>
    <p:sldLayoutId id="2147484098" r:id="rId6"/>
    <p:sldLayoutId id="2147484136" r:id="rId7"/>
    <p:sldLayoutId id="2147484097" r:id="rId8"/>
    <p:sldLayoutId id="2147484096" r:id="rId9"/>
    <p:sldLayoutId id="2147484095" r:id="rId10"/>
    <p:sldLayoutId id="2147484094" r:id="rId11"/>
    <p:sldLayoutId id="2147484093" r:id="rId12"/>
  </p:sldLayoutIdLst>
  <p:txStyles>
    <p:titleStyle>
      <a:lvl1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  <a:sym typeface="等线 Light" panose="02010600030101010101" pitchFamily="2" charset="-122"/>
        </a:defRPr>
      </a:lvl1pPr>
      <a:lvl2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2pPr>
      <a:lvl3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3pPr>
      <a:lvl4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4pPr>
      <a:lvl5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5pPr>
      <a:lvl6pPr marL="13716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6pPr>
      <a:lvl7pPr marL="18288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7pPr>
      <a:lvl8pPr marL="22860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8pPr>
      <a:lvl9pPr marL="27432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  <a:sym typeface="等线" panose="02010600030101010101" pitchFamily="2" charset="-122"/>
        </a:defRPr>
      </a:lvl1pPr>
      <a:lvl2pPr marL="685800" lvl="1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等线" charset="-122"/>
          <a:ea typeface="等线" charset="-122"/>
          <a:cs typeface="+mn-cs"/>
          <a:sym typeface="等线" panose="02010600030101010101" pitchFamily="2" charset="-122"/>
        </a:defRPr>
      </a:lvl2pPr>
      <a:lvl3pPr marL="1143000" lvl="2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等线" charset="-122"/>
          <a:ea typeface="等线" charset="-122"/>
          <a:cs typeface="+mn-cs"/>
          <a:sym typeface="等线" panose="02010600030101010101" pitchFamily="2" charset="-122"/>
        </a:defRPr>
      </a:lvl3pPr>
      <a:lvl4pPr marL="1600200" lvl="3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等线" charset="-122"/>
          <a:ea typeface="等线" charset="-122"/>
          <a:cs typeface="+mn-cs"/>
          <a:sym typeface="等线" panose="02010600030101010101" pitchFamily="2" charset="-122"/>
        </a:defRPr>
      </a:lvl4pPr>
      <a:lvl5pPr marL="2057400" lvl="4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等线" charset="-122"/>
          <a:ea typeface="等线" charset="-122"/>
          <a:cs typeface="+mn-cs"/>
          <a:sym typeface="等线" panose="02010600030101010101" pitchFamily="2" charset="-122"/>
        </a:defRPr>
      </a:lvl5pPr>
      <a:lvl6pPr marL="2514600" lvl="5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等线" charset="-122"/>
          <a:ea typeface="等线" charset="-122"/>
          <a:cs typeface="+mn-cs"/>
          <a:sym typeface="等线" charset="-122"/>
        </a:defRPr>
      </a:lvl6pPr>
      <a:lvl7pPr marL="2971800" lvl="6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等线" charset="-122"/>
          <a:ea typeface="等线" charset="-122"/>
          <a:cs typeface="+mn-cs"/>
          <a:sym typeface="等线" charset="-122"/>
        </a:defRPr>
      </a:lvl7pPr>
      <a:lvl8pPr marL="3429000" lvl="7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等线" charset="-122"/>
          <a:ea typeface="等线" charset="-122"/>
          <a:cs typeface="+mn-cs"/>
          <a:sym typeface="等线" charset="-122"/>
        </a:defRPr>
      </a:lvl8pPr>
      <a:lvl9pPr marL="3886200" lvl="8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等线" charset="-122"/>
          <a:ea typeface="等线" charset="-122"/>
          <a:cs typeface="+mn-cs"/>
          <a:sym typeface="等线" charset="-122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>
            <a:extLst>
              <a:ext uri="{FF2B5EF4-FFF2-40B4-BE49-F238E27FC236}">
                <a16:creationId xmlns:a16="http://schemas.microsoft.com/office/drawing/2014/main" id="{767BCD0D-7C0F-2548-8429-B138841DD7CA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>
                <a:sym typeface="等线 Light" panose="02010600030101010101" pitchFamily="2" charset="-122"/>
              </a:rPr>
              <a:t>单击此处编辑母版标题样式</a:t>
            </a:r>
          </a:p>
        </p:txBody>
      </p:sp>
      <p:sp>
        <p:nvSpPr>
          <p:cNvPr id="2051" name="文本占位符 2">
            <a:extLst>
              <a:ext uri="{FF2B5EF4-FFF2-40B4-BE49-F238E27FC236}">
                <a16:creationId xmlns:a16="http://schemas.microsoft.com/office/drawing/2014/main" id="{F0B7119A-A660-3C4D-87C1-1DC7E3A3E7C0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>
                <a:sym typeface="等线" panose="02010600030101010101" pitchFamily="2" charset="-122"/>
              </a:rPr>
              <a:t>编辑母版文本样式</a:t>
            </a:r>
          </a:p>
          <a:p>
            <a:pPr lvl="1"/>
            <a:r>
              <a:rPr lang="zh-CN" altLang="en-US">
                <a:sym typeface="等线" panose="02010600030101010101" pitchFamily="2" charset="-122"/>
              </a:rPr>
              <a:t>第二级</a:t>
            </a:r>
          </a:p>
          <a:p>
            <a:pPr lvl="2"/>
            <a:r>
              <a:rPr lang="zh-CN" altLang="en-US">
                <a:sym typeface="等线" panose="02010600030101010101" pitchFamily="2" charset="-122"/>
              </a:rPr>
              <a:t>第三级</a:t>
            </a:r>
          </a:p>
          <a:p>
            <a:pPr lvl="3"/>
            <a:r>
              <a:rPr lang="zh-CN" altLang="en-US">
                <a:sym typeface="等线" panose="02010600030101010101" pitchFamily="2" charset="-122"/>
              </a:rPr>
              <a:t>第四级</a:t>
            </a:r>
          </a:p>
          <a:p>
            <a:pPr lvl="4"/>
            <a:r>
              <a:rPr lang="zh-CN" altLang="en-US">
                <a:sym typeface="等线" panose="02010600030101010101" pitchFamily="2" charset="-122"/>
              </a:rPr>
              <a:t>第五级</a:t>
            </a:r>
          </a:p>
        </p:txBody>
      </p:sp>
      <p:sp>
        <p:nvSpPr>
          <p:cNvPr id="1028" name="日期占位符 3">
            <a:extLst>
              <a:ext uri="{FF2B5EF4-FFF2-40B4-BE49-F238E27FC236}">
                <a16:creationId xmlns:a16="http://schemas.microsoft.com/office/drawing/2014/main" id="{C51E4F4D-180A-2B4C-9B6F-A98C957E766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>
            <a:lvl1pPr algn="l">
              <a:defRPr sz="1200" noProof="1" dirty="0">
                <a:solidFill>
                  <a:srgbClr val="898989"/>
                </a:solidFill>
                <a:ea typeface="宋体" panose="02010600030101010101" pitchFamily="2" charset="-122"/>
              </a:defRPr>
            </a:lvl1pPr>
          </a:lstStyle>
          <a:p>
            <a:fld id="{BB962C8B-B14F-4D97-AF65-F5344CB8AC3E}" type="datetime1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1029" name="页脚占位符 4">
            <a:extLst>
              <a:ext uri="{FF2B5EF4-FFF2-40B4-BE49-F238E27FC236}">
                <a16:creationId xmlns:a16="http://schemas.microsoft.com/office/drawing/2014/main" id="{BD4B90CD-5ED8-F84C-8E30-F4A3CBA3C4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>
            <a:lvl1pPr algn="ctr">
              <a:defRPr sz="1200">
                <a:solidFill>
                  <a:srgbClr val="898989"/>
                </a:solidFill>
                <a:ea typeface="宋体" panose="02010600030101010101" pitchFamily="2" charset="-122"/>
              </a:defRPr>
            </a:lvl1pPr>
          </a:lstStyle>
          <a:p>
            <a:endParaRPr/>
          </a:p>
        </p:txBody>
      </p:sp>
      <p:sp>
        <p:nvSpPr>
          <p:cNvPr id="1030" name="灯片编号占位符 5">
            <a:extLst>
              <a:ext uri="{FF2B5EF4-FFF2-40B4-BE49-F238E27FC236}">
                <a16:creationId xmlns:a16="http://schemas.microsoft.com/office/drawing/2014/main" id="{DBF81FDE-1F4C-5143-A9B1-6CFDFC3562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>
            <a:lvl1pPr algn="r">
              <a:defRPr sz="1200" noProof="1" dirty="0">
                <a:solidFill>
                  <a:srgbClr val="898989"/>
                </a:solidFill>
                <a:ea typeface="宋体" panose="02010600030101010101" pitchFamily="2" charset="-122"/>
              </a:defRPr>
            </a:lvl1pPr>
          </a:lstStyle>
          <a:p>
            <a:fld id="{A63BCB4B-B877-2341-A7AB-4EED4A1C7398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0" r:id="rId1"/>
    <p:sldLayoutId id="2147484109" r:id="rId2"/>
    <p:sldLayoutId id="2147484108" r:id="rId3"/>
    <p:sldLayoutId id="2147484107" r:id="rId4"/>
    <p:sldLayoutId id="2147484106" r:id="rId5"/>
    <p:sldLayoutId id="2147484105" r:id="rId6"/>
    <p:sldLayoutId id="2147484104" r:id="rId7"/>
    <p:sldLayoutId id="2147484103" r:id="rId8"/>
    <p:sldLayoutId id="2147484102" r:id="rId9"/>
    <p:sldLayoutId id="2147484101" r:id="rId10"/>
    <p:sldLayoutId id="2147484100" r:id="rId11"/>
  </p:sldLayoutIdLst>
  <p:txStyles>
    <p:titleStyle>
      <a:lvl1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  <a:sym typeface="等线 Light" panose="02010600030101010101" pitchFamily="2" charset="-122"/>
        </a:defRPr>
      </a:lvl1pPr>
      <a:lvl2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2pPr>
      <a:lvl3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3pPr>
      <a:lvl4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4pPr>
      <a:lvl5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5pPr>
      <a:lvl6pPr marL="13716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6pPr>
      <a:lvl7pPr marL="18288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7pPr>
      <a:lvl8pPr marL="22860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8pPr>
      <a:lvl9pPr marL="27432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  <a:sym typeface="等线" panose="02010600030101010101" pitchFamily="2" charset="-122"/>
        </a:defRPr>
      </a:lvl1pPr>
      <a:lvl2pPr marL="685800" lvl="1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等线" charset="-122"/>
          <a:ea typeface="等线" charset="-122"/>
          <a:cs typeface="+mn-cs"/>
          <a:sym typeface="等线" panose="02010600030101010101" pitchFamily="2" charset="-122"/>
        </a:defRPr>
      </a:lvl2pPr>
      <a:lvl3pPr marL="1143000" lvl="2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等线" charset="-122"/>
          <a:ea typeface="等线" charset="-122"/>
          <a:cs typeface="+mn-cs"/>
          <a:sym typeface="等线" panose="02010600030101010101" pitchFamily="2" charset="-122"/>
        </a:defRPr>
      </a:lvl3pPr>
      <a:lvl4pPr marL="1600200" lvl="3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等线" charset="-122"/>
          <a:ea typeface="等线" charset="-122"/>
          <a:cs typeface="+mn-cs"/>
          <a:sym typeface="等线" panose="02010600030101010101" pitchFamily="2" charset="-122"/>
        </a:defRPr>
      </a:lvl4pPr>
      <a:lvl5pPr marL="2057400" lvl="4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等线" charset="-122"/>
          <a:ea typeface="等线" charset="-122"/>
          <a:cs typeface="+mn-cs"/>
          <a:sym typeface="等线" panose="02010600030101010101" pitchFamily="2" charset="-122"/>
        </a:defRPr>
      </a:lvl5pPr>
      <a:lvl6pPr marL="2514600" lvl="5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等线" charset="-122"/>
          <a:ea typeface="等线" charset="-122"/>
          <a:cs typeface="+mn-cs"/>
          <a:sym typeface="等线" charset="-122"/>
        </a:defRPr>
      </a:lvl6pPr>
      <a:lvl7pPr marL="2971800" lvl="6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等线" charset="-122"/>
          <a:ea typeface="等线" charset="-122"/>
          <a:cs typeface="+mn-cs"/>
          <a:sym typeface="等线" charset="-122"/>
        </a:defRPr>
      </a:lvl7pPr>
      <a:lvl8pPr marL="3429000" lvl="7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等线" charset="-122"/>
          <a:ea typeface="等线" charset="-122"/>
          <a:cs typeface="+mn-cs"/>
          <a:sym typeface="等线" charset="-122"/>
        </a:defRPr>
      </a:lvl8pPr>
      <a:lvl9pPr marL="3886200" lvl="8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等线" charset="-122"/>
          <a:ea typeface="等线" charset="-122"/>
          <a:cs typeface="+mn-cs"/>
          <a:sym typeface="等线" charset="-122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占位符 1">
            <a:extLst>
              <a:ext uri="{FF2B5EF4-FFF2-40B4-BE49-F238E27FC236}">
                <a16:creationId xmlns:a16="http://schemas.microsoft.com/office/drawing/2014/main" id="{B371DCF1-E6B5-C143-8005-267044ABB093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>
                <a:sym typeface="等线 Light" panose="02010600030101010101" pitchFamily="2" charset="-122"/>
              </a:rPr>
              <a:t>单击此处编辑母版标题样式</a:t>
            </a:r>
          </a:p>
        </p:txBody>
      </p:sp>
      <p:sp>
        <p:nvSpPr>
          <p:cNvPr id="3075" name="文本占位符 2">
            <a:extLst>
              <a:ext uri="{FF2B5EF4-FFF2-40B4-BE49-F238E27FC236}">
                <a16:creationId xmlns:a16="http://schemas.microsoft.com/office/drawing/2014/main" id="{90D07B74-549D-2245-8A30-E45D07F1D582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>
                <a:sym typeface="等线" panose="02010600030101010101" pitchFamily="2" charset="-122"/>
              </a:rPr>
              <a:t>编辑母版文本样式</a:t>
            </a:r>
          </a:p>
          <a:p>
            <a:pPr lvl="1"/>
            <a:r>
              <a:rPr lang="zh-CN" altLang="en-US">
                <a:sym typeface="等线" panose="02010600030101010101" pitchFamily="2" charset="-122"/>
              </a:rPr>
              <a:t>第二级</a:t>
            </a:r>
          </a:p>
          <a:p>
            <a:pPr lvl="2"/>
            <a:r>
              <a:rPr lang="zh-CN" altLang="en-US">
                <a:sym typeface="等线" panose="02010600030101010101" pitchFamily="2" charset="-122"/>
              </a:rPr>
              <a:t>第三级</a:t>
            </a:r>
          </a:p>
          <a:p>
            <a:pPr lvl="3"/>
            <a:r>
              <a:rPr lang="zh-CN" altLang="en-US">
                <a:sym typeface="等线" panose="02010600030101010101" pitchFamily="2" charset="-122"/>
              </a:rPr>
              <a:t>第四级</a:t>
            </a:r>
          </a:p>
          <a:p>
            <a:pPr lvl="4"/>
            <a:r>
              <a:rPr lang="zh-CN" altLang="en-US">
                <a:sym typeface="等线" panose="02010600030101010101" pitchFamily="2" charset="-122"/>
              </a:rPr>
              <a:t>第五级</a:t>
            </a:r>
          </a:p>
        </p:txBody>
      </p:sp>
      <p:sp>
        <p:nvSpPr>
          <p:cNvPr id="1028" name="日期占位符 3">
            <a:extLst>
              <a:ext uri="{FF2B5EF4-FFF2-40B4-BE49-F238E27FC236}">
                <a16:creationId xmlns:a16="http://schemas.microsoft.com/office/drawing/2014/main" id="{D35F7EFD-2468-D94A-89D9-9213652C9A5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>
            <a:lvl1pPr algn="l">
              <a:defRPr sz="1200" noProof="1" dirty="0">
                <a:solidFill>
                  <a:srgbClr val="898989"/>
                </a:solidFill>
                <a:ea typeface="宋体" panose="02010600030101010101" pitchFamily="2" charset="-122"/>
              </a:defRPr>
            </a:lvl1pPr>
          </a:lstStyle>
          <a:p>
            <a:fld id="{BB962C8B-B14F-4D97-AF65-F5344CB8AC3E}" type="datetime1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1029" name="页脚占位符 4">
            <a:extLst>
              <a:ext uri="{FF2B5EF4-FFF2-40B4-BE49-F238E27FC236}">
                <a16:creationId xmlns:a16="http://schemas.microsoft.com/office/drawing/2014/main" id="{8745934F-03FE-E347-AA47-A09BFDF0F7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>
            <a:lvl1pPr algn="ctr">
              <a:defRPr sz="1200">
                <a:solidFill>
                  <a:srgbClr val="898989"/>
                </a:solidFill>
                <a:ea typeface="宋体" panose="02010600030101010101" pitchFamily="2" charset="-122"/>
              </a:defRPr>
            </a:lvl1pPr>
          </a:lstStyle>
          <a:p>
            <a:endParaRPr/>
          </a:p>
        </p:txBody>
      </p:sp>
      <p:sp>
        <p:nvSpPr>
          <p:cNvPr id="1030" name="灯片编号占位符 5">
            <a:extLst>
              <a:ext uri="{FF2B5EF4-FFF2-40B4-BE49-F238E27FC236}">
                <a16:creationId xmlns:a16="http://schemas.microsoft.com/office/drawing/2014/main" id="{9D5FC2E3-EAB9-6E45-950D-B3E8CD77EE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>
            <a:lvl1pPr algn="r">
              <a:defRPr sz="1200" noProof="1" dirty="0">
                <a:solidFill>
                  <a:srgbClr val="898989"/>
                </a:solidFill>
                <a:ea typeface="宋体" panose="02010600030101010101" pitchFamily="2" charset="-122"/>
              </a:defRPr>
            </a:lvl1pPr>
          </a:lstStyle>
          <a:p>
            <a:fld id="{7386E2FB-43CC-C140-9106-10E29C0D30BE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21" r:id="rId1"/>
    <p:sldLayoutId id="2147484120" r:id="rId2"/>
    <p:sldLayoutId id="2147484119" r:id="rId3"/>
    <p:sldLayoutId id="2147484118" r:id="rId4"/>
    <p:sldLayoutId id="2147484117" r:id="rId5"/>
    <p:sldLayoutId id="2147484116" r:id="rId6"/>
    <p:sldLayoutId id="2147484115" r:id="rId7"/>
    <p:sldLayoutId id="2147484114" r:id="rId8"/>
    <p:sldLayoutId id="2147484113" r:id="rId9"/>
    <p:sldLayoutId id="2147484112" r:id="rId10"/>
    <p:sldLayoutId id="2147484111" r:id="rId11"/>
  </p:sldLayoutIdLst>
  <p:txStyles>
    <p:titleStyle>
      <a:lvl1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  <a:sym typeface="等线 Light" panose="02010600030101010101" pitchFamily="2" charset="-122"/>
        </a:defRPr>
      </a:lvl1pPr>
      <a:lvl2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2pPr>
      <a:lvl3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3pPr>
      <a:lvl4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4pPr>
      <a:lvl5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5pPr>
      <a:lvl6pPr marL="13716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6pPr>
      <a:lvl7pPr marL="18288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7pPr>
      <a:lvl8pPr marL="22860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8pPr>
      <a:lvl9pPr marL="27432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  <a:sym typeface="等线" panose="02010600030101010101" pitchFamily="2" charset="-122"/>
        </a:defRPr>
      </a:lvl1pPr>
      <a:lvl2pPr marL="685800" lvl="1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等线" charset="-122"/>
          <a:ea typeface="等线" charset="-122"/>
          <a:cs typeface="+mn-cs"/>
          <a:sym typeface="等线" panose="02010600030101010101" pitchFamily="2" charset="-122"/>
        </a:defRPr>
      </a:lvl2pPr>
      <a:lvl3pPr marL="1143000" lvl="2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等线" charset="-122"/>
          <a:ea typeface="等线" charset="-122"/>
          <a:cs typeface="+mn-cs"/>
          <a:sym typeface="等线" panose="02010600030101010101" pitchFamily="2" charset="-122"/>
        </a:defRPr>
      </a:lvl3pPr>
      <a:lvl4pPr marL="1600200" lvl="3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等线" charset="-122"/>
          <a:ea typeface="等线" charset="-122"/>
          <a:cs typeface="+mn-cs"/>
          <a:sym typeface="等线" panose="02010600030101010101" pitchFamily="2" charset="-122"/>
        </a:defRPr>
      </a:lvl4pPr>
      <a:lvl5pPr marL="2057400" lvl="4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等线" charset="-122"/>
          <a:ea typeface="等线" charset="-122"/>
          <a:cs typeface="+mn-cs"/>
          <a:sym typeface="等线" panose="02010600030101010101" pitchFamily="2" charset="-122"/>
        </a:defRPr>
      </a:lvl5pPr>
      <a:lvl6pPr marL="2514600" lvl="5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等线" charset="-122"/>
          <a:ea typeface="等线" charset="-122"/>
          <a:cs typeface="+mn-cs"/>
          <a:sym typeface="等线" charset="-122"/>
        </a:defRPr>
      </a:lvl6pPr>
      <a:lvl7pPr marL="2971800" lvl="6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等线" charset="-122"/>
          <a:ea typeface="等线" charset="-122"/>
          <a:cs typeface="+mn-cs"/>
          <a:sym typeface="等线" charset="-122"/>
        </a:defRPr>
      </a:lvl7pPr>
      <a:lvl8pPr marL="3429000" lvl="7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等线" charset="-122"/>
          <a:ea typeface="等线" charset="-122"/>
          <a:cs typeface="+mn-cs"/>
          <a:sym typeface="等线" charset="-122"/>
        </a:defRPr>
      </a:lvl8pPr>
      <a:lvl9pPr marL="3886200" lvl="8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等线" charset="-122"/>
          <a:ea typeface="等线" charset="-122"/>
          <a:cs typeface="+mn-cs"/>
          <a:sym typeface="等线" charset="-122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标题占位符 1">
            <a:extLst>
              <a:ext uri="{FF2B5EF4-FFF2-40B4-BE49-F238E27FC236}">
                <a16:creationId xmlns:a16="http://schemas.microsoft.com/office/drawing/2014/main" id="{1D32B4CB-AA0E-1041-94DE-CB1CB457764B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>
                <a:sym typeface="等线 Light" panose="02010600030101010101" pitchFamily="2" charset="-122"/>
              </a:rPr>
              <a:t>单击此处编辑母版标题样式</a:t>
            </a:r>
          </a:p>
        </p:txBody>
      </p:sp>
      <p:sp>
        <p:nvSpPr>
          <p:cNvPr id="4099" name="文本占位符 2">
            <a:extLst>
              <a:ext uri="{FF2B5EF4-FFF2-40B4-BE49-F238E27FC236}">
                <a16:creationId xmlns:a16="http://schemas.microsoft.com/office/drawing/2014/main" id="{EF659178-D8BC-E44D-BB15-8E2F42EB8261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>
                <a:sym typeface="等线" panose="02010600030101010101" pitchFamily="2" charset="-122"/>
              </a:rPr>
              <a:t>编辑母版文本样式</a:t>
            </a:r>
          </a:p>
          <a:p>
            <a:pPr lvl="1"/>
            <a:r>
              <a:rPr lang="zh-CN" altLang="en-US">
                <a:sym typeface="等线" panose="02010600030101010101" pitchFamily="2" charset="-122"/>
              </a:rPr>
              <a:t>第二级</a:t>
            </a:r>
          </a:p>
          <a:p>
            <a:pPr lvl="2"/>
            <a:r>
              <a:rPr lang="zh-CN" altLang="en-US">
                <a:sym typeface="等线" panose="02010600030101010101" pitchFamily="2" charset="-122"/>
              </a:rPr>
              <a:t>第三级</a:t>
            </a:r>
          </a:p>
          <a:p>
            <a:pPr lvl="3"/>
            <a:r>
              <a:rPr lang="zh-CN" altLang="en-US">
                <a:sym typeface="等线" panose="02010600030101010101" pitchFamily="2" charset="-122"/>
              </a:rPr>
              <a:t>第四级</a:t>
            </a:r>
          </a:p>
          <a:p>
            <a:pPr lvl="4"/>
            <a:r>
              <a:rPr lang="zh-CN" altLang="en-US">
                <a:sym typeface="等线" panose="02010600030101010101" pitchFamily="2" charset="-122"/>
              </a:rPr>
              <a:t>第五级</a:t>
            </a:r>
          </a:p>
        </p:txBody>
      </p:sp>
      <p:sp>
        <p:nvSpPr>
          <p:cNvPr id="1028" name="日期占位符 3">
            <a:extLst>
              <a:ext uri="{FF2B5EF4-FFF2-40B4-BE49-F238E27FC236}">
                <a16:creationId xmlns:a16="http://schemas.microsoft.com/office/drawing/2014/main" id="{D2F70F58-79D2-5443-B970-DC8BD20A353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>
            <a:lvl1pPr algn="l">
              <a:defRPr sz="1200" noProof="1" dirty="0">
                <a:solidFill>
                  <a:srgbClr val="898989"/>
                </a:solidFill>
                <a:ea typeface="宋体" panose="02010600030101010101" pitchFamily="2" charset="-122"/>
              </a:defRPr>
            </a:lvl1pPr>
          </a:lstStyle>
          <a:p>
            <a:fld id="{BB962C8B-B14F-4D97-AF65-F5344CB8AC3E}" type="datetime1">
              <a:rPr lang="zh-CN" altLang="en-US"/>
              <a:pPr/>
              <a:t>2020/9/8</a:t>
            </a:fld>
            <a:endParaRPr lang="zh-CN" altLang="en-US"/>
          </a:p>
        </p:txBody>
      </p:sp>
      <p:sp>
        <p:nvSpPr>
          <p:cNvPr id="1029" name="页脚占位符 4">
            <a:extLst>
              <a:ext uri="{FF2B5EF4-FFF2-40B4-BE49-F238E27FC236}">
                <a16:creationId xmlns:a16="http://schemas.microsoft.com/office/drawing/2014/main" id="{95743260-03F8-6B44-97C7-40A3C1B897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>
            <a:lvl1pPr algn="ctr">
              <a:defRPr sz="1200">
                <a:solidFill>
                  <a:srgbClr val="898989"/>
                </a:solidFill>
                <a:ea typeface="宋体" panose="02010600030101010101" pitchFamily="2" charset="-122"/>
              </a:defRPr>
            </a:lvl1pPr>
          </a:lstStyle>
          <a:p>
            <a:endParaRPr/>
          </a:p>
        </p:txBody>
      </p:sp>
      <p:sp>
        <p:nvSpPr>
          <p:cNvPr id="1030" name="灯片编号占位符 5">
            <a:extLst>
              <a:ext uri="{FF2B5EF4-FFF2-40B4-BE49-F238E27FC236}">
                <a16:creationId xmlns:a16="http://schemas.microsoft.com/office/drawing/2014/main" id="{8AF7534E-5A96-654D-9817-EBA5BEE2F6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vert="horz" anchor="ctr"/>
          <a:lstStyle>
            <a:lvl1pPr algn="r">
              <a:defRPr sz="1200" noProof="1" dirty="0">
                <a:solidFill>
                  <a:srgbClr val="898989"/>
                </a:solidFill>
                <a:ea typeface="宋体" panose="02010600030101010101" pitchFamily="2" charset="-122"/>
              </a:defRPr>
            </a:lvl1pPr>
          </a:lstStyle>
          <a:p>
            <a:fld id="{F6A667E9-D771-7544-8D20-FBD9DDD44184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31" r:id="rId1"/>
    <p:sldLayoutId id="2147484130" r:id="rId2"/>
    <p:sldLayoutId id="2147484129" r:id="rId3"/>
    <p:sldLayoutId id="2147484128" r:id="rId4"/>
    <p:sldLayoutId id="2147484127" r:id="rId5"/>
    <p:sldLayoutId id="2147484137" r:id="rId6"/>
    <p:sldLayoutId id="2147484126" r:id="rId7"/>
    <p:sldLayoutId id="2147484125" r:id="rId8"/>
    <p:sldLayoutId id="2147484124" r:id="rId9"/>
    <p:sldLayoutId id="2147484123" r:id="rId10"/>
    <p:sldLayoutId id="2147484122" r:id="rId11"/>
  </p:sldLayoutIdLst>
  <p:txStyles>
    <p:titleStyle>
      <a:lvl1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  <a:sym typeface="等线 Light" panose="02010600030101010101" pitchFamily="2" charset="-122"/>
        </a:defRPr>
      </a:lvl1pPr>
      <a:lvl2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2pPr>
      <a:lvl3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3pPr>
      <a:lvl4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4pPr>
      <a:lvl5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5pPr>
      <a:lvl6pPr marL="13716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6pPr>
      <a:lvl7pPr marL="18288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7pPr>
      <a:lvl8pPr marL="22860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8pPr>
      <a:lvl9pPr marL="27432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  <a:sym typeface="等线" panose="02010600030101010101" pitchFamily="2" charset="-122"/>
        </a:defRPr>
      </a:lvl1pPr>
      <a:lvl2pPr marL="685800" lvl="1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等线" charset="-122"/>
          <a:ea typeface="等线" charset="-122"/>
          <a:cs typeface="+mn-cs"/>
          <a:sym typeface="等线" panose="02010600030101010101" pitchFamily="2" charset="-122"/>
        </a:defRPr>
      </a:lvl2pPr>
      <a:lvl3pPr marL="1143000" lvl="2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等线" charset="-122"/>
          <a:ea typeface="等线" charset="-122"/>
          <a:cs typeface="+mn-cs"/>
          <a:sym typeface="等线" panose="02010600030101010101" pitchFamily="2" charset="-122"/>
        </a:defRPr>
      </a:lvl3pPr>
      <a:lvl4pPr marL="1600200" lvl="3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等线" charset="-122"/>
          <a:ea typeface="等线" charset="-122"/>
          <a:cs typeface="+mn-cs"/>
          <a:sym typeface="等线" panose="02010600030101010101" pitchFamily="2" charset="-122"/>
        </a:defRPr>
      </a:lvl4pPr>
      <a:lvl5pPr marL="2057400" lvl="4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等线" charset="-122"/>
          <a:ea typeface="等线" charset="-122"/>
          <a:cs typeface="+mn-cs"/>
          <a:sym typeface="等线" panose="02010600030101010101" pitchFamily="2" charset="-122"/>
        </a:defRPr>
      </a:lvl5pPr>
      <a:lvl6pPr marL="2514600" lvl="5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等线" charset="-122"/>
          <a:ea typeface="等线" charset="-122"/>
          <a:cs typeface="+mn-cs"/>
          <a:sym typeface="等线" charset="-122"/>
        </a:defRPr>
      </a:lvl6pPr>
      <a:lvl7pPr marL="2971800" lvl="6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等线" charset="-122"/>
          <a:ea typeface="等线" charset="-122"/>
          <a:cs typeface="+mn-cs"/>
          <a:sym typeface="等线" charset="-122"/>
        </a:defRPr>
      </a:lvl7pPr>
      <a:lvl8pPr marL="3429000" lvl="7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等线" charset="-122"/>
          <a:ea typeface="等线" charset="-122"/>
          <a:cs typeface="+mn-cs"/>
          <a:sym typeface="等线" charset="-122"/>
        </a:defRPr>
      </a:lvl8pPr>
      <a:lvl9pPr marL="3886200" lvl="8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等线" charset="-122"/>
          <a:ea typeface="等线" charset="-122"/>
          <a:cs typeface="+mn-cs"/>
          <a:sym typeface="等线" charset="-122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7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7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7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7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7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slideLayout" Target="../slideLayouts/slideLayout27.xml"/><Relationship Id="rId1" Type="http://schemas.openxmlformats.org/officeDocument/2006/relationships/tags" Target="../tags/tag9.xml"/><Relationship Id="rId4" Type="http://schemas.openxmlformats.org/officeDocument/2006/relationships/image" Target="../media/image5.tif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7.xml"/><Relationship Id="rId1" Type="http://schemas.openxmlformats.org/officeDocument/2006/relationships/tags" Target="../tags/tag10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7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27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2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2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2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ztesting.net/" TargetMode="Externa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8.xml"/><Relationship Id="rId4" Type="http://schemas.openxmlformats.org/officeDocument/2006/relationships/image" Target="../media/image18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2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30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3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3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3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3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3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3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3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40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4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3.xml"/><Relationship Id="rId4" Type="http://schemas.openxmlformats.org/officeDocument/2006/relationships/image" Target="../media/image20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4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4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49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标题 1">
            <a:extLst>
              <a:ext uri="{FF2B5EF4-FFF2-40B4-BE49-F238E27FC236}">
                <a16:creationId xmlns:a16="http://schemas.microsoft.com/office/drawing/2014/main" id="{E5CE09DF-2118-8647-95A1-DBCEFA43E030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524000" y="2420938"/>
            <a:ext cx="9144000" cy="1089025"/>
          </a:xfrm>
        </p:spPr>
        <p:txBody>
          <a:bodyPr/>
          <a:lstStyle/>
          <a:p>
            <a:pPr marL="0" indent="0"/>
            <a:r>
              <a:rPr lang="zh-CN" altLang="en-US" dirty="0"/>
              <a:t>禅道持续集成实践</a:t>
            </a:r>
          </a:p>
        </p:txBody>
      </p:sp>
      <p:pic>
        <p:nvPicPr>
          <p:cNvPr id="12290" name="图片 3" descr="底部ppt-14">
            <a:extLst>
              <a:ext uri="{FF2B5EF4-FFF2-40B4-BE49-F238E27FC236}">
                <a16:creationId xmlns:a16="http://schemas.microsoft.com/office/drawing/2014/main" id="{465FAFC5-37E0-BE4A-B356-02AA1A1F69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0788" y="1774825"/>
            <a:ext cx="2130425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文本框 3">
            <a:extLst>
              <a:ext uri="{FF2B5EF4-FFF2-40B4-BE49-F238E27FC236}">
                <a16:creationId xmlns:a16="http://schemas.microsoft.com/office/drawing/2014/main" id="{AAAE15A1-BC22-6D44-AAA0-4D039B327A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92580" y="5357813"/>
            <a:ext cx="6463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陈琦</a:t>
            </a:r>
            <a:endParaRPr lang="zh-CN" altLang="zh-CN" dirty="0">
              <a:solidFill>
                <a:schemeClr val="bg1"/>
              </a:solidFill>
              <a:latin typeface="思源黑体 CN Normal" panose="020B0400000000000000" charset="-122"/>
              <a:ea typeface="思源黑体 CN Normal" panose="020B0400000000000000" charset="-122"/>
            </a:endParaRPr>
          </a:p>
        </p:txBody>
      </p:sp>
      <p:sp>
        <p:nvSpPr>
          <p:cNvPr id="10" name="文本框 4">
            <a:extLst>
              <a:ext uri="{FF2B5EF4-FFF2-40B4-BE49-F238E27FC236}">
                <a16:creationId xmlns:a16="http://schemas.microsoft.com/office/drawing/2014/main" id="{BC5FB5B9-84D9-BF4F-95C0-B56303BC67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02827" y="5738813"/>
            <a:ext cx="107273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2020</a:t>
            </a:r>
            <a:r>
              <a:rPr lang="zh-CN" altLang="en-US" sz="1400" dirty="0">
                <a:solidFill>
                  <a:schemeClr val="bg1"/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年</a:t>
            </a:r>
            <a:r>
              <a:rPr lang="en-US" altLang="zh-CN" sz="1400" dirty="0">
                <a:solidFill>
                  <a:schemeClr val="bg1"/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9</a:t>
            </a:r>
            <a:r>
              <a:rPr lang="zh-CN" altLang="en-US" sz="1400" dirty="0">
                <a:solidFill>
                  <a:schemeClr val="bg1"/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月</a:t>
            </a:r>
            <a:endParaRPr lang="en-US" altLang="zh-CN" sz="1400" dirty="0">
              <a:solidFill>
                <a:schemeClr val="bg1"/>
              </a:solidFill>
              <a:latin typeface="思源黑体 CN Normal" panose="020B0400000000000000" charset="-122"/>
              <a:ea typeface="思源黑体 CN Normal" panose="020B0400000000000000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3" name="组合 1">
            <a:extLst>
              <a:ext uri="{FF2B5EF4-FFF2-40B4-BE49-F238E27FC236}">
                <a16:creationId xmlns:a16="http://schemas.microsoft.com/office/drawing/2014/main" id="{7572DCEC-FDC8-474A-A016-939876A3B2A7}"/>
              </a:ext>
            </a:extLst>
          </p:cNvPr>
          <p:cNvGrpSpPr>
            <a:grpSpLocks/>
          </p:cNvGrpSpPr>
          <p:nvPr/>
        </p:nvGrpSpPr>
        <p:grpSpPr bwMode="auto">
          <a:xfrm>
            <a:off x="541337" y="654050"/>
            <a:ext cx="4105274" cy="584200"/>
            <a:chOff x="6167" y="1030"/>
            <a:chExt cx="6464" cy="919"/>
          </a:xfrm>
        </p:grpSpPr>
        <p:sp>
          <p:nvSpPr>
            <p:cNvPr id="13314" name="文本框 8">
              <a:extLst>
                <a:ext uri="{FF2B5EF4-FFF2-40B4-BE49-F238E27FC236}">
                  <a16:creationId xmlns:a16="http://schemas.microsoft.com/office/drawing/2014/main" id="{19FB3FED-AD87-5344-A550-B64F4D9CC72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74" y="1030"/>
              <a:ext cx="5257" cy="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3200" b="1" dirty="0">
                  <a:latin typeface="+mj-lt"/>
                  <a:ea typeface="思源黑体 CN Bold" panose="020B0800000000000000" charset="-122"/>
                </a:rPr>
                <a:t>议程</a:t>
              </a:r>
              <a:endParaRPr lang="zh-CN" altLang="zh-CN" sz="3200" b="1" dirty="0">
                <a:latin typeface="+mj-lt"/>
                <a:ea typeface="思源黑体 CN Bold" panose="020B0800000000000000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9E567755-6F18-B442-9C36-4C43D1B24C41}"/>
                </a:ext>
              </a:extLst>
            </p:cNvPr>
            <p:cNvSpPr/>
            <p:nvPr/>
          </p:nvSpPr>
          <p:spPr>
            <a:xfrm>
              <a:off x="6252" y="1077"/>
              <a:ext cx="827" cy="827"/>
            </a:xfrm>
            <a:prstGeom prst="rect">
              <a:avLst/>
            </a:prstGeom>
            <a:solidFill>
              <a:srgbClr val="2E7D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3316" name="文本框 10">
              <a:extLst>
                <a:ext uri="{FF2B5EF4-FFF2-40B4-BE49-F238E27FC236}">
                  <a16:creationId xmlns:a16="http://schemas.microsoft.com/office/drawing/2014/main" id="{8448C35E-BDA9-6742-B7C9-8C82D5B0031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" y="1065"/>
              <a:ext cx="102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>
                  <a:solidFill>
                    <a:schemeClr val="bg1"/>
                  </a:solidFill>
                  <a:ea typeface="微软雅黑" panose="020B0503020204020204" pitchFamily="34" charset="-122"/>
                </a:rPr>
                <a:t>01</a:t>
              </a:r>
            </a:p>
          </p:txBody>
        </p:sp>
      </p:grpSp>
      <p:sp>
        <p:nvSpPr>
          <p:cNvPr id="4099" name="文本占位符 4098">
            <a:extLst>
              <a:ext uri="{FF2B5EF4-FFF2-40B4-BE49-F238E27FC236}">
                <a16:creationId xmlns:a16="http://schemas.microsoft.com/office/drawing/2014/main" id="{E484D264-2540-C548-8D36-2E9A0A5C9E4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77850" y="1412875"/>
            <a:ext cx="11015663" cy="4556125"/>
          </a:xfrm>
        </p:spPr>
        <p:txBody>
          <a:bodyPr/>
          <a:lstStyle/>
          <a:p>
            <a:pPr marL="742950" indent="-742950">
              <a:lnSpc>
                <a:spcPct val="150000"/>
              </a:lnSpc>
              <a:spcBef>
                <a:spcPct val="0"/>
              </a:spcBef>
              <a:buFont typeface="+mj-lt"/>
              <a:buAutoNum type="arabicPeriod"/>
            </a:pPr>
            <a:r>
              <a:rPr lang="zh-CN" altLang="en-US" sz="3200" dirty="0">
                <a:solidFill>
                  <a:schemeClr val="accent1"/>
                </a:solidFill>
                <a:ea typeface="思源黑体 CN Normal" panose="020B0400000000000000" charset="-122"/>
              </a:rPr>
              <a:t>持续集成概述</a:t>
            </a:r>
            <a:endParaRPr lang="en-US" altLang="zh-CN" sz="3200" dirty="0">
              <a:solidFill>
                <a:schemeClr val="accent1"/>
              </a:solidFill>
              <a:ea typeface="思源黑体 CN Normal" panose="020B0400000000000000" charset="-122"/>
            </a:endParaRPr>
          </a:p>
          <a:p>
            <a:pPr marL="742950" indent="-742950">
              <a:lnSpc>
                <a:spcPct val="150000"/>
              </a:lnSpc>
              <a:spcBef>
                <a:spcPct val="0"/>
              </a:spcBef>
              <a:buFont typeface="+mj-lt"/>
              <a:buAutoNum type="arabicPeriod"/>
            </a:pPr>
            <a:r>
              <a:rPr lang="zh-CN" altLang="en-US" sz="3200" dirty="0">
                <a:solidFill>
                  <a:srgbClr val="404040"/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禅道代码库管理</a:t>
            </a:r>
            <a:endParaRPr lang="en-US" altLang="zh-CN" sz="3200" dirty="0">
              <a:solidFill>
                <a:srgbClr val="404040"/>
              </a:solidFill>
              <a:latin typeface="思源黑体 CN Normal" panose="020B0400000000000000" charset="-122"/>
              <a:ea typeface="思源黑体 CN Normal" panose="020B0400000000000000" charset="-122"/>
            </a:endParaRPr>
          </a:p>
          <a:p>
            <a:pPr marL="742950" indent="-742950">
              <a:lnSpc>
                <a:spcPct val="150000"/>
              </a:lnSpc>
              <a:spcBef>
                <a:spcPct val="0"/>
              </a:spcBef>
              <a:buFont typeface="+mj-lt"/>
              <a:buAutoNum type="arabicPeriod"/>
            </a:pPr>
            <a:r>
              <a:rPr lang="zh-CN" altLang="en" sz="3200" dirty="0">
                <a:solidFill>
                  <a:srgbClr val="404040"/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禅道</a:t>
            </a:r>
            <a:r>
              <a:rPr lang="en-US" altLang="zh-CN" sz="3200" dirty="0">
                <a:solidFill>
                  <a:srgbClr val="404040"/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Jenkins</a:t>
            </a:r>
            <a:r>
              <a:rPr lang="zh-CN" altLang="en-US" sz="3200" dirty="0">
                <a:solidFill>
                  <a:srgbClr val="404040"/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集成</a:t>
            </a:r>
            <a:endParaRPr lang="en-US" altLang="zh-CN" sz="3200" dirty="0">
              <a:solidFill>
                <a:srgbClr val="404040"/>
              </a:solidFill>
              <a:latin typeface="思源黑体 CN Normal" panose="020B0400000000000000" charset="-122"/>
              <a:ea typeface="思源黑体 CN Normal" panose="020B0400000000000000" charset="-122"/>
            </a:endParaRPr>
          </a:p>
          <a:p>
            <a:pPr marL="742950" indent="-742950">
              <a:lnSpc>
                <a:spcPct val="150000"/>
              </a:lnSpc>
              <a:spcBef>
                <a:spcPct val="0"/>
              </a:spcBef>
              <a:buFont typeface="+mj-lt"/>
              <a:buAutoNum type="arabicPeriod"/>
            </a:pPr>
            <a:r>
              <a:rPr lang="en-US" altLang="zh-CN" sz="3200" dirty="0">
                <a:solidFill>
                  <a:srgbClr val="404040"/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ZTF</a:t>
            </a:r>
            <a:r>
              <a:rPr lang="zh-CN" altLang="en-US" sz="3200" dirty="0">
                <a:solidFill>
                  <a:srgbClr val="404040"/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自动化测试工具</a:t>
            </a:r>
            <a:endParaRPr lang="en-US" altLang="zh-CN" sz="3200" dirty="0">
              <a:solidFill>
                <a:srgbClr val="404040"/>
              </a:solidFill>
              <a:latin typeface="思源黑体 CN Normal" panose="020B0400000000000000" charset="-122"/>
              <a:ea typeface="思源黑体 CN Normal" panose="020B0400000000000000" charset="-122"/>
            </a:endParaRPr>
          </a:p>
          <a:p>
            <a:pPr marL="742950" indent="-742950">
              <a:lnSpc>
                <a:spcPct val="150000"/>
              </a:lnSpc>
              <a:spcBef>
                <a:spcPct val="0"/>
              </a:spcBef>
              <a:buFont typeface="+mj-lt"/>
              <a:buAutoNum type="arabicPeriod"/>
            </a:pPr>
            <a:r>
              <a:rPr lang="en-US" altLang="zh-CN" sz="3200" dirty="0">
                <a:solidFill>
                  <a:srgbClr val="404040"/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ZenData</a:t>
            </a:r>
            <a:r>
              <a:rPr lang="zh-CN" altLang="en-US" sz="3200" dirty="0">
                <a:solidFill>
                  <a:srgbClr val="404040"/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数据生成器</a:t>
            </a:r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组合 1">
            <a:extLst>
              <a:ext uri="{FF2B5EF4-FFF2-40B4-BE49-F238E27FC236}">
                <a16:creationId xmlns:a16="http://schemas.microsoft.com/office/drawing/2014/main" id="{16EF8843-B8C1-DB4E-B409-D838465AFD2D}"/>
              </a:ext>
            </a:extLst>
          </p:cNvPr>
          <p:cNvGrpSpPr>
            <a:grpSpLocks/>
          </p:cNvGrpSpPr>
          <p:nvPr/>
        </p:nvGrpSpPr>
        <p:grpSpPr bwMode="auto">
          <a:xfrm>
            <a:off x="541338" y="654050"/>
            <a:ext cx="4417743" cy="584836"/>
            <a:chOff x="6167" y="1030"/>
            <a:chExt cx="6956" cy="920"/>
          </a:xfrm>
        </p:grpSpPr>
        <p:sp>
          <p:nvSpPr>
            <p:cNvPr id="14338" name="文本框 8">
              <a:extLst>
                <a:ext uri="{FF2B5EF4-FFF2-40B4-BE49-F238E27FC236}">
                  <a16:creationId xmlns:a16="http://schemas.microsoft.com/office/drawing/2014/main" id="{9195EA0D-63DF-614A-8266-1FE4BAD096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74" y="1030"/>
              <a:ext cx="5749" cy="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持续集成一般理解</a:t>
              </a:r>
              <a:endParaRPr lang="zh-CN" altLang="zh-CN" sz="3200" b="1" dirty="0">
                <a:latin typeface="思源黑体 CN Bold" panose="020B0800000000000000" charset="-122"/>
                <a:ea typeface="思源黑体 CN Bold" panose="020B0800000000000000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EECBD290-518D-4D4B-A520-A3C160A0279A}"/>
                </a:ext>
              </a:extLst>
            </p:cNvPr>
            <p:cNvSpPr/>
            <p:nvPr/>
          </p:nvSpPr>
          <p:spPr>
            <a:xfrm>
              <a:off x="6252" y="1077"/>
              <a:ext cx="827" cy="827"/>
            </a:xfrm>
            <a:prstGeom prst="rect">
              <a:avLst/>
            </a:prstGeom>
            <a:solidFill>
              <a:srgbClr val="2E7D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340" name="文本框 10">
              <a:extLst>
                <a:ext uri="{FF2B5EF4-FFF2-40B4-BE49-F238E27FC236}">
                  <a16:creationId xmlns:a16="http://schemas.microsoft.com/office/drawing/2014/main" id="{B16E2219-7C79-D54F-AF4E-C7BA5C746A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" y="1065"/>
              <a:ext cx="102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02</a:t>
              </a:r>
            </a:p>
          </p:txBody>
        </p:sp>
      </p:grpSp>
      <p:sp>
        <p:nvSpPr>
          <p:cNvPr id="11" name="矩形 10">
            <a:extLst>
              <a:ext uri="{FF2B5EF4-FFF2-40B4-BE49-F238E27FC236}">
                <a16:creationId xmlns:a16="http://schemas.microsoft.com/office/drawing/2014/main" id="{A2CF03F4-3E01-0B43-A6AB-8394A7E25F6B}"/>
              </a:ext>
            </a:extLst>
          </p:cNvPr>
          <p:cNvSpPr/>
          <p:nvPr/>
        </p:nvSpPr>
        <p:spPr>
          <a:xfrm>
            <a:off x="1460301" y="1859340"/>
            <a:ext cx="859809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82700">
              <a:spcBef>
                <a:spcPts val="600"/>
              </a:spcBef>
            </a:pPr>
            <a:r>
              <a:rPr lang="zh-CN" altLang="en-US" sz="3200" dirty="0"/>
              <a:t>持续集成是一种软件开发实践，通过频繁的</a:t>
            </a:r>
            <a:r>
              <a:rPr lang="zh-CN" altLang="en-US" sz="3200" dirty="0">
                <a:solidFill>
                  <a:srgbClr val="0070C0"/>
                </a:solidFill>
              </a:rPr>
              <a:t>自动化</a:t>
            </a:r>
            <a:r>
              <a:rPr lang="zh-CN" altLang="en-US" sz="3200" dirty="0">
                <a:solidFill>
                  <a:srgbClr val="C00000"/>
                </a:solidFill>
              </a:rPr>
              <a:t>编译、整合、发布和测试等</a:t>
            </a:r>
            <a:r>
              <a:rPr lang="zh-CN" altLang="en-US" sz="3200" dirty="0"/>
              <a:t>过程，以提高生产效率，尽快地发现可能存在的问题。</a:t>
            </a:r>
            <a:endParaRPr lang="zh-CN" altLang="zh-CN" sz="3200" dirty="0"/>
          </a:p>
        </p:txBody>
      </p:sp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组合 1">
            <a:extLst>
              <a:ext uri="{FF2B5EF4-FFF2-40B4-BE49-F238E27FC236}">
                <a16:creationId xmlns:a16="http://schemas.microsoft.com/office/drawing/2014/main" id="{16EF8843-B8C1-DB4E-B409-D838465AFD2D}"/>
              </a:ext>
            </a:extLst>
          </p:cNvPr>
          <p:cNvGrpSpPr>
            <a:grpSpLocks/>
          </p:cNvGrpSpPr>
          <p:nvPr/>
        </p:nvGrpSpPr>
        <p:grpSpPr bwMode="auto">
          <a:xfrm>
            <a:off x="541338" y="654050"/>
            <a:ext cx="5261789" cy="584836"/>
            <a:chOff x="6167" y="1030"/>
            <a:chExt cx="8285" cy="920"/>
          </a:xfrm>
        </p:grpSpPr>
        <p:sp>
          <p:nvSpPr>
            <p:cNvPr id="14338" name="文本框 8">
              <a:extLst>
                <a:ext uri="{FF2B5EF4-FFF2-40B4-BE49-F238E27FC236}">
                  <a16:creationId xmlns:a16="http://schemas.microsoft.com/office/drawing/2014/main" id="{9195EA0D-63DF-614A-8266-1FE4BAD096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74" y="1030"/>
              <a:ext cx="7078" cy="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持续集成总体目标</a:t>
              </a:r>
              <a:endParaRPr lang="zh-CN" altLang="zh-CN" sz="3200" b="1" dirty="0">
                <a:latin typeface="思源黑体 CN Bold" panose="020B0800000000000000" charset="-122"/>
                <a:ea typeface="思源黑体 CN Bold" panose="020B0800000000000000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EECBD290-518D-4D4B-A520-A3C160A0279A}"/>
                </a:ext>
              </a:extLst>
            </p:cNvPr>
            <p:cNvSpPr/>
            <p:nvPr/>
          </p:nvSpPr>
          <p:spPr>
            <a:xfrm>
              <a:off x="6252" y="1077"/>
              <a:ext cx="827" cy="827"/>
            </a:xfrm>
            <a:prstGeom prst="rect">
              <a:avLst/>
            </a:prstGeom>
            <a:solidFill>
              <a:srgbClr val="2E7D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340" name="文本框 10">
              <a:extLst>
                <a:ext uri="{FF2B5EF4-FFF2-40B4-BE49-F238E27FC236}">
                  <a16:creationId xmlns:a16="http://schemas.microsoft.com/office/drawing/2014/main" id="{B16E2219-7C79-D54F-AF4E-C7BA5C746A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" y="1065"/>
              <a:ext cx="102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03</a:t>
              </a:r>
            </a:p>
          </p:txBody>
        </p:sp>
      </p:grpSp>
      <p:sp>
        <p:nvSpPr>
          <p:cNvPr id="12" name="矩形 11">
            <a:extLst>
              <a:ext uri="{FF2B5EF4-FFF2-40B4-BE49-F238E27FC236}">
                <a16:creationId xmlns:a16="http://schemas.microsoft.com/office/drawing/2014/main" id="{DFF2952E-4BDF-4042-B630-D65929100A3B}"/>
              </a:ext>
            </a:extLst>
          </p:cNvPr>
          <p:cNvSpPr/>
          <p:nvPr/>
        </p:nvSpPr>
        <p:spPr>
          <a:xfrm>
            <a:off x="1307901" y="1896105"/>
            <a:ext cx="906702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p"/>
            </a:pPr>
            <a:r>
              <a:rPr lang="zh-CN" altLang="en-US" sz="3600" dirty="0">
                <a:solidFill>
                  <a:srgbClr val="0070C0"/>
                </a:solidFill>
                <a:latin typeface="+mn-ea"/>
              </a:rPr>
              <a:t>频繁</a:t>
            </a:r>
            <a:r>
              <a:rPr lang="zh-CN" altLang="en-US" sz="3600" dirty="0">
                <a:latin typeface="+mn-ea"/>
              </a:rPr>
              <a:t>的集成和验证，尽早发现问题</a:t>
            </a:r>
            <a:endParaRPr lang="en-US" altLang="zh-CN" sz="3600" dirty="0">
              <a:latin typeface="+mn-ea"/>
            </a:endParaRPr>
          </a:p>
          <a:p>
            <a:pPr marL="342900" indent="-342900">
              <a:buFont typeface="Wingdings" pitchFamily="2" charset="2"/>
              <a:buChar char="p"/>
            </a:pPr>
            <a:r>
              <a:rPr kumimoji="1" lang="zh-CN" altLang="en-US" sz="3600" dirty="0">
                <a:solidFill>
                  <a:srgbClr val="0070C0"/>
                </a:solidFill>
                <a:latin typeface="+mn-ea"/>
              </a:rPr>
              <a:t>自动化</a:t>
            </a:r>
            <a:r>
              <a:rPr kumimoji="1" lang="zh-CN" altLang="en-US" sz="3600" dirty="0">
                <a:latin typeface="+mn-ea"/>
              </a:rPr>
              <a:t>相关活动</a:t>
            </a:r>
            <a:r>
              <a:rPr lang="zh-CN" altLang="en-US" sz="3600" dirty="0">
                <a:latin typeface="+mn-ea"/>
              </a:rPr>
              <a:t>，提高生产效率</a:t>
            </a:r>
            <a:endParaRPr lang="en-US" altLang="zh-CN" sz="3600" dirty="0">
              <a:latin typeface="+mn-ea"/>
            </a:endParaRPr>
          </a:p>
          <a:p>
            <a:pPr marL="342900" indent="-342900">
              <a:buFont typeface="Wingdings" pitchFamily="2" charset="2"/>
              <a:buChar char="p"/>
            </a:pPr>
            <a:r>
              <a:rPr lang="zh-CN" altLang="en-US" sz="3600" dirty="0">
                <a:solidFill>
                  <a:srgbClr val="0070C0"/>
                </a:solidFill>
                <a:latin typeface="+mn-ea"/>
              </a:rPr>
              <a:t>接近成品</a:t>
            </a:r>
            <a:r>
              <a:rPr lang="zh-CN" altLang="en-US" sz="3600" dirty="0">
                <a:latin typeface="+mn-ea"/>
              </a:rPr>
              <a:t>的交付，增进质量可见性</a:t>
            </a:r>
            <a:endParaRPr lang="en-US" altLang="zh-CN" sz="3600" dirty="0">
              <a:latin typeface="+mn-ea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555587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组合 1">
            <a:extLst>
              <a:ext uri="{FF2B5EF4-FFF2-40B4-BE49-F238E27FC236}">
                <a16:creationId xmlns:a16="http://schemas.microsoft.com/office/drawing/2014/main" id="{16EF8843-B8C1-DB4E-B409-D838465AFD2D}"/>
              </a:ext>
            </a:extLst>
          </p:cNvPr>
          <p:cNvGrpSpPr>
            <a:grpSpLocks/>
          </p:cNvGrpSpPr>
          <p:nvPr/>
        </p:nvGrpSpPr>
        <p:grpSpPr bwMode="auto">
          <a:xfrm>
            <a:off x="541338" y="654050"/>
            <a:ext cx="4476172" cy="584836"/>
            <a:chOff x="6167" y="1030"/>
            <a:chExt cx="7048" cy="920"/>
          </a:xfrm>
        </p:grpSpPr>
        <p:sp>
          <p:nvSpPr>
            <p:cNvPr id="14338" name="文本框 8">
              <a:extLst>
                <a:ext uri="{FF2B5EF4-FFF2-40B4-BE49-F238E27FC236}">
                  <a16:creationId xmlns:a16="http://schemas.microsoft.com/office/drawing/2014/main" id="{9195EA0D-63DF-614A-8266-1FE4BAD096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74" y="1030"/>
              <a:ext cx="5841" cy="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持续集成要素</a:t>
              </a:r>
              <a:endParaRPr lang="zh-CN" altLang="zh-CN" sz="3200" b="1" dirty="0">
                <a:latin typeface="思源黑体 CN Bold" panose="020B0800000000000000" charset="-122"/>
                <a:ea typeface="思源黑体 CN Bold" panose="020B0800000000000000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EECBD290-518D-4D4B-A520-A3C160A0279A}"/>
                </a:ext>
              </a:extLst>
            </p:cNvPr>
            <p:cNvSpPr/>
            <p:nvPr/>
          </p:nvSpPr>
          <p:spPr>
            <a:xfrm>
              <a:off x="6252" y="1077"/>
              <a:ext cx="827" cy="827"/>
            </a:xfrm>
            <a:prstGeom prst="rect">
              <a:avLst/>
            </a:prstGeom>
            <a:solidFill>
              <a:srgbClr val="2E7D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340" name="文本框 10">
              <a:extLst>
                <a:ext uri="{FF2B5EF4-FFF2-40B4-BE49-F238E27FC236}">
                  <a16:creationId xmlns:a16="http://schemas.microsoft.com/office/drawing/2014/main" id="{B16E2219-7C79-D54F-AF4E-C7BA5C746A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" y="1065"/>
              <a:ext cx="102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04</a:t>
              </a:r>
            </a:p>
          </p:txBody>
        </p:sp>
      </p:grpSp>
      <p:sp>
        <p:nvSpPr>
          <p:cNvPr id="9" name="矩形 8">
            <a:extLst>
              <a:ext uri="{FF2B5EF4-FFF2-40B4-BE49-F238E27FC236}">
                <a16:creationId xmlns:a16="http://schemas.microsoft.com/office/drawing/2014/main" id="{B75CB922-E6D2-F743-B785-8951A0A8C21E}"/>
              </a:ext>
            </a:extLst>
          </p:cNvPr>
          <p:cNvSpPr/>
          <p:nvPr/>
        </p:nvSpPr>
        <p:spPr>
          <a:xfrm>
            <a:off x="1120547" y="1615522"/>
            <a:ext cx="5911555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p"/>
            </a:pPr>
            <a:r>
              <a:rPr lang="zh-CN" altLang="en-US" sz="2600" dirty="0">
                <a:latin typeface="+mn-ea"/>
              </a:rPr>
              <a:t>行之有效的</a:t>
            </a:r>
            <a:r>
              <a:rPr lang="zh-CN" altLang="en-US" sz="2600" dirty="0">
                <a:solidFill>
                  <a:schemeClr val="accent1"/>
                </a:solidFill>
                <a:latin typeface="+mn-ea"/>
              </a:rPr>
              <a:t>项目管理</a:t>
            </a:r>
            <a:r>
              <a:rPr lang="zh-CN" altLang="en-US" sz="2600" dirty="0">
                <a:latin typeface="+mn-ea"/>
              </a:rPr>
              <a:t>过程</a:t>
            </a:r>
            <a:endParaRPr lang="en-US" altLang="zh-CN" sz="2600" dirty="0">
              <a:latin typeface="+mn-ea"/>
            </a:endParaRPr>
          </a:p>
          <a:p>
            <a:pPr marL="342900" indent="-342900">
              <a:buFont typeface="Wingdings" pitchFamily="2" charset="2"/>
              <a:buChar char="p"/>
            </a:pPr>
            <a:r>
              <a:rPr lang="zh-CN" altLang="en-US" sz="2600" dirty="0">
                <a:latin typeface="+mn-ea"/>
              </a:rPr>
              <a:t>成熟的</a:t>
            </a:r>
            <a:r>
              <a:rPr lang="zh-CN" altLang="en-US" sz="2600" dirty="0">
                <a:solidFill>
                  <a:srgbClr val="0070C0"/>
                </a:solidFill>
                <a:latin typeface="+mn-ea"/>
              </a:rPr>
              <a:t>代码管理</a:t>
            </a:r>
            <a:r>
              <a:rPr lang="zh-CN" altLang="en-US" sz="2600" dirty="0">
                <a:latin typeface="+mn-ea"/>
              </a:rPr>
              <a:t>机制</a:t>
            </a:r>
            <a:endParaRPr lang="en-US" altLang="zh-CN" sz="2600" dirty="0">
              <a:latin typeface="+mn-ea"/>
            </a:endParaRPr>
          </a:p>
          <a:p>
            <a:pPr marL="342900" indent="-342900">
              <a:buFont typeface="Wingdings" pitchFamily="2" charset="2"/>
              <a:buChar char="p"/>
            </a:pPr>
            <a:r>
              <a:rPr lang="zh-CN" altLang="en-US" sz="2600" dirty="0">
                <a:latin typeface="+mn-ea"/>
              </a:rPr>
              <a:t>频繁的代码和</a:t>
            </a:r>
            <a:r>
              <a:rPr lang="zh-CN" altLang="en-US" sz="2600" dirty="0">
                <a:solidFill>
                  <a:srgbClr val="0070C0"/>
                </a:solidFill>
                <a:latin typeface="+mn-ea"/>
              </a:rPr>
              <a:t>构件整合</a:t>
            </a:r>
            <a:endParaRPr lang="en-US" altLang="zh-CN" sz="2600" dirty="0">
              <a:solidFill>
                <a:srgbClr val="0070C0"/>
              </a:solidFill>
              <a:latin typeface="+mn-ea"/>
            </a:endParaRPr>
          </a:p>
          <a:p>
            <a:pPr marL="342900" indent="-342900">
              <a:buFont typeface="Wingdings" pitchFamily="2" charset="2"/>
              <a:buChar char="p"/>
            </a:pPr>
            <a:r>
              <a:rPr lang="zh-CN" altLang="en-US" sz="2600" dirty="0">
                <a:latin typeface="+mn-ea"/>
              </a:rPr>
              <a:t>高效的</a:t>
            </a:r>
            <a:r>
              <a:rPr lang="zh-CN" altLang="en-US" sz="2600" dirty="0">
                <a:solidFill>
                  <a:srgbClr val="0070C0"/>
                </a:solidFill>
                <a:latin typeface="+mn-ea"/>
              </a:rPr>
              <a:t>自动化构建</a:t>
            </a:r>
            <a:r>
              <a:rPr lang="zh-CN" altLang="en-US" sz="2600" dirty="0">
                <a:latin typeface="+mn-ea"/>
              </a:rPr>
              <a:t>过程</a:t>
            </a:r>
          </a:p>
          <a:p>
            <a:pPr marL="342900" indent="-342900">
              <a:buFont typeface="Wingdings" pitchFamily="2" charset="2"/>
              <a:buChar char="p"/>
            </a:pPr>
            <a:r>
              <a:rPr lang="zh-CN" altLang="en-US" sz="2600" dirty="0">
                <a:latin typeface="+mn-ea"/>
              </a:rPr>
              <a:t>快速、有效的</a:t>
            </a:r>
            <a:r>
              <a:rPr lang="zh-CN" altLang="en-US" sz="2600" dirty="0">
                <a:solidFill>
                  <a:srgbClr val="0070C0"/>
                </a:solidFill>
                <a:latin typeface="+mn-ea"/>
              </a:rPr>
              <a:t>自动化测试</a:t>
            </a:r>
            <a:endParaRPr lang="en-US" altLang="zh-CN" sz="2600" dirty="0">
              <a:solidFill>
                <a:srgbClr val="0070C0"/>
              </a:solidFill>
              <a:latin typeface="+mn-ea"/>
            </a:endParaRPr>
          </a:p>
          <a:p>
            <a:pPr marL="342900" indent="-342900">
              <a:buFont typeface="Wingdings" pitchFamily="2" charset="2"/>
              <a:buChar char="p"/>
            </a:pPr>
            <a:r>
              <a:rPr lang="zh-CN" altLang="en-US" sz="2600" dirty="0">
                <a:latin typeface="+mn-ea"/>
              </a:rPr>
              <a:t>接近生产的环境</a:t>
            </a:r>
            <a:r>
              <a:rPr lang="zh-CN" altLang="en-US" sz="2600" dirty="0">
                <a:solidFill>
                  <a:srgbClr val="0070C0"/>
                </a:solidFill>
                <a:latin typeface="+mn-ea"/>
              </a:rPr>
              <a:t>自动化部署</a:t>
            </a:r>
            <a:endParaRPr lang="en-US" altLang="zh-CN" sz="2600" dirty="0">
              <a:solidFill>
                <a:srgbClr val="0070C0"/>
              </a:solidFill>
              <a:latin typeface="+mn-ea"/>
            </a:endParaRPr>
          </a:p>
          <a:p>
            <a:pPr marL="342900" indent="-342900">
              <a:buFont typeface="Wingdings" pitchFamily="2" charset="2"/>
              <a:buChar char="p"/>
            </a:pPr>
            <a:r>
              <a:rPr lang="zh-CN" altLang="en-US" sz="2600" dirty="0">
                <a:latin typeface="+mn-ea"/>
              </a:rPr>
              <a:t>全员即知的可视化</a:t>
            </a:r>
            <a:r>
              <a:rPr lang="zh-CN" altLang="en-US" sz="2600" dirty="0">
                <a:solidFill>
                  <a:schemeClr val="accent1"/>
                </a:solidFill>
                <a:latin typeface="+mn-ea"/>
              </a:rPr>
              <a:t>质量</a:t>
            </a:r>
            <a:r>
              <a:rPr lang="zh-CN" altLang="en-US" sz="2600" dirty="0">
                <a:solidFill>
                  <a:srgbClr val="0070C0"/>
                </a:solidFill>
                <a:latin typeface="+mn-ea"/>
              </a:rPr>
              <a:t>报告</a:t>
            </a:r>
            <a:endParaRPr lang="en-US" altLang="zh-CN" sz="2600" dirty="0">
              <a:solidFill>
                <a:srgbClr val="0070C0"/>
              </a:solidFill>
              <a:latin typeface="+mn-ea"/>
            </a:endParaRPr>
          </a:p>
          <a:p>
            <a:pPr marL="342900" indent="-342900">
              <a:buFont typeface="Wingdings" pitchFamily="2" charset="2"/>
              <a:buChar char="p"/>
            </a:pPr>
            <a:r>
              <a:rPr lang="zh-CN" altLang="en-US" sz="2600" dirty="0">
                <a:latin typeface="+mn-ea"/>
              </a:rPr>
              <a:t>唾手可得的</a:t>
            </a:r>
            <a:r>
              <a:rPr lang="zh-CN" altLang="en-US" sz="2600" dirty="0">
                <a:solidFill>
                  <a:schemeClr val="accent1"/>
                </a:solidFill>
                <a:latin typeface="+mn-ea"/>
              </a:rPr>
              <a:t>构件管理</a:t>
            </a:r>
            <a:r>
              <a:rPr lang="zh-CN" altLang="en-US" sz="2600" dirty="0">
                <a:latin typeface="+mn-ea"/>
              </a:rPr>
              <a:t>发布</a:t>
            </a:r>
            <a:endParaRPr lang="en-US" altLang="zh-CN" sz="2600" dirty="0">
              <a:latin typeface="+mn-ea"/>
            </a:endParaRPr>
          </a:p>
          <a:p>
            <a:pPr marL="342900" indent="-342900">
              <a:buFont typeface="Wingdings" pitchFamily="2" charset="2"/>
              <a:buChar char="p"/>
            </a:pPr>
            <a:r>
              <a:rPr lang="zh-CN" altLang="en-US" sz="2800" dirty="0"/>
              <a:t>高效的</a:t>
            </a:r>
            <a:r>
              <a:rPr lang="zh-CN" altLang="en-US" sz="2800" dirty="0">
                <a:solidFill>
                  <a:srgbClr val="0070C0"/>
                </a:solidFill>
              </a:rPr>
              <a:t>问题修复</a:t>
            </a:r>
            <a:r>
              <a:rPr lang="zh-CN" altLang="en-US" sz="2800" dirty="0"/>
              <a:t>验证过程</a:t>
            </a:r>
            <a:endParaRPr lang="en-US" altLang="zh-CN" sz="2800" dirty="0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8E645690-A04E-5049-B1A5-23F9A971B0D5}"/>
              </a:ext>
            </a:extLst>
          </p:cNvPr>
          <p:cNvSpPr/>
          <p:nvPr/>
        </p:nvSpPr>
        <p:spPr>
          <a:xfrm>
            <a:off x="6624954" y="716601"/>
            <a:ext cx="396684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dirty="0">
                <a:solidFill>
                  <a:schemeClr val="accent2"/>
                </a:solidFill>
                <a:latin typeface="+mn-ea"/>
              </a:rPr>
              <a:t>尽早开始尽可能多的集成和测试</a:t>
            </a:r>
            <a:endParaRPr lang="zh-CN" altLang="en-US" sz="2000" dirty="0">
              <a:solidFill>
                <a:schemeClr val="accent2"/>
              </a:solidFill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923335FE-60B5-9047-81B8-A00FB15314B0}"/>
              </a:ext>
            </a:extLst>
          </p:cNvPr>
          <p:cNvSpPr/>
          <p:nvPr/>
        </p:nvSpPr>
        <p:spPr>
          <a:xfrm>
            <a:off x="7654789" y="2990878"/>
            <a:ext cx="1559206" cy="46867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dirty="0">
                <a:solidFill>
                  <a:schemeClr val="tx1"/>
                </a:solidFill>
              </a:rPr>
              <a:t>集成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38B953DF-B323-1F4F-BAA9-55DC88AB244E}"/>
              </a:ext>
            </a:extLst>
          </p:cNvPr>
          <p:cNvSpPr/>
          <p:nvPr/>
        </p:nvSpPr>
        <p:spPr>
          <a:xfrm>
            <a:off x="7654789" y="3797534"/>
            <a:ext cx="1559206" cy="46867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dirty="0">
                <a:solidFill>
                  <a:schemeClr val="tx1"/>
                </a:solidFill>
              </a:rPr>
              <a:t>度量</a:t>
            </a:r>
          </a:p>
        </p:txBody>
      </p:sp>
      <p:cxnSp>
        <p:nvCxnSpPr>
          <p:cNvPr id="14" name="直线箭头连接符 13">
            <a:extLst>
              <a:ext uri="{FF2B5EF4-FFF2-40B4-BE49-F238E27FC236}">
                <a16:creationId xmlns:a16="http://schemas.microsoft.com/office/drawing/2014/main" id="{A5357878-3D40-F944-8AC5-69AAB88BEAE9}"/>
              </a:ext>
            </a:extLst>
          </p:cNvPr>
          <p:cNvCxnSpPr>
            <a:cxnSpLocks/>
            <a:stCxn id="11" idx="2"/>
            <a:endCxn id="12" idx="0"/>
          </p:cNvCxnSpPr>
          <p:nvPr/>
        </p:nvCxnSpPr>
        <p:spPr>
          <a:xfrm>
            <a:off x="8434392" y="3459549"/>
            <a:ext cx="0" cy="3379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肘形连接符 15">
            <a:extLst>
              <a:ext uri="{FF2B5EF4-FFF2-40B4-BE49-F238E27FC236}">
                <a16:creationId xmlns:a16="http://schemas.microsoft.com/office/drawing/2014/main" id="{6078A678-166D-5D4C-B873-56F318035B14}"/>
              </a:ext>
            </a:extLst>
          </p:cNvPr>
          <p:cNvCxnSpPr>
            <a:cxnSpLocks/>
            <a:stCxn id="12" idx="2"/>
            <a:endCxn id="18" idx="3"/>
          </p:cNvCxnSpPr>
          <p:nvPr/>
        </p:nvCxnSpPr>
        <p:spPr>
          <a:xfrm rot="5400000" flipH="1" flipV="1">
            <a:off x="7329704" y="3007017"/>
            <a:ext cx="2363875" cy="154500"/>
          </a:xfrm>
          <a:prstGeom prst="bentConnector5">
            <a:avLst>
              <a:gd name="adj1" fmla="val -9671"/>
              <a:gd name="adj2" fmla="val 707616"/>
              <a:gd name="adj3" fmla="val 109671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90B5782D-1971-8D45-AC62-B5F4005A75E6}"/>
              </a:ext>
            </a:extLst>
          </p:cNvPr>
          <p:cNvGrpSpPr/>
          <p:nvPr/>
        </p:nvGrpSpPr>
        <p:grpSpPr>
          <a:xfrm>
            <a:off x="7718587" y="1902329"/>
            <a:ext cx="1580471" cy="619880"/>
            <a:chOff x="3773909" y="1937313"/>
            <a:chExt cx="1408655" cy="677141"/>
          </a:xfrm>
        </p:grpSpPr>
        <p:sp>
          <p:nvSpPr>
            <p:cNvPr id="18" name="剪去对角的矩形 17">
              <a:extLst>
                <a:ext uri="{FF2B5EF4-FFF2-40B4-BE49-F238E27FC236}">
                  <a16:creationId xmlns:a16="http://schemas.microsoft.com/office/drawing/2014/main" id="{5DE112E5-3539-A445-AB80-892098963E1B}"/>
                </a:ext>
              </a:extLst>
            </p:cNvPr>
            <p:cNvSpPr/>
            <p:nvPr/>
          </p:nvSpPr>
          <p:spPr>
            <a:xfrm>
              <a:off x="3916638" y="1937313"/>
              <a:ext cx="1265926" cy="536395"/>
            </a:xfrm>
            <a:prstGeom prst="snip2DiagRect">
              <a:avLst/>
            </a:prstGeom>
            <a:solidFill>
              <a:schemeClr val="accent5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9" name="剪去对角的矩形 18">
              <a:extLst>
                <a:ext uri="{FF2B5EF4-FFF2-40B4-BE49-F238E27FC236}">
                  <a16:creationId xmlns:a16="http://schemas.microsoft.com/office/drawing/2014/main" id="{87CDDA19-62EB-8540-A64B-477A581D5A58}"/>
                </a:ext>
              </a:extLst>
            </p:cNvPr>
            <p:cNvSpPr/>
            <p:nvPr/>
          </p:nvSpPr>
          <p:spPr>
            <a:xfrm>
              <a:off x="3838669" y="1997568"/>
              <a:ext cx="1265926" cy="536395"/>
            </a:xfrm>
            <a:prstGeom prst="snip2DiagRect">
              <a:avLst/>
            </a:prstGeom>
            <a:solidFill>
              <a:schemeClr val="accent5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20" name="剪去对角的矩形 19">
              <a:extLst>
                <a:ext uri="{FF2B5EF4-FFF2-40B4-BE49-F238E27FC236}">
                  <a16:creationId xmlns:a16="http://schemas.microsoft.com/office/drawing/2014/main" id="{82DAD8DE-4A76-BD48-9E69-1F1701FB7DA3}"/>
                </a:ext>
              </a:extLst>
            </p:cNvPr>
            <p:cNvSpPr/>
            <p:nvPr/>
          </p:nvSpPr>
          <p:spPr>
            <a:xfrm>
              <a:off x="3773909" y="2078059"/>
              <a:ext cx="1265926" cy="536395"/>
            </a:xfrm>
            <a:prstGeom prst="snip2DiagRect">
              <a:avLst/>
            </a:prstGeom>
            <a:solidFill>
              <a:schemeClr val="accent5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zh-CN" altLang="en-US" dirty="0">
                  <a:solidFill>
                    <a:schemeClr val="tx1"/>
                  </a:solidFill>
                </a:rPr>
                <a:t>变更</a:t>
              </a:r>
            </a:p>
          </p:txBody>
        </p:sp>
      </p:grpSp>
      <p:cxnSp>
        <p:nvCxnSpPr>
          <p:cNvPr id="21" name="直线箭头连接符 20">
            <a:extLst>
              <a:ext uri="{FF2B5EF4-FFF2-40B4-BE49-F238E27FC236}">
                <a16:creationId xmlns:a16="http://schemas.microsoft.com/office/drawing/2014/main" id="{5315FB4F-DC76-9E40-80E7-2DD063C2477B}"/>
              </a:ext>
            </a:extLst>
          </p:cNvPr>
          <p:cNvCxnSpPr>
            <a:cxnSpLocks/>
            <a:stCxn id="20" idx="1"/>
            <a:endCxn id="11" idx="0"/>
          </p:cNvCxnSpPr>
          <p:nvPr/>
        </p:nvCxnSpPr>
        <p:spPr>
          <a:xfrm>
            <a:off x="8428754" y="2522209"/>
            <a:ext cx="5638" cy="46866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5340189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组合 1">
            <a:extLst>
              <a:ext uri="{FF2B5EF4-FFF2-40B4-BE49-F238E27FC236}">
                <a16:creationId xmlns:a16="http://schemas.microsoft.com/office/drawing/2014/main" id="{16EF8843-B8C1-DB4E-B409-D838465AFD2D}"/>
              </a:ext>
            </a:extLst>
          </p:cNvPr>
          <p:cNvGrpSpPr>
            <a:grpSpLocks/>
          </p:cNvGrpSpPr>
          <p:nvPr/>
        </p:nvGrpSpPr>
        <p:grpSpPr bwMode="auto">
          <a:xfrm>
            <a:off x="541338" y="654050"/>
            <a:ext cx="5261789" cy="584836"/>
            <a:chOff x="6167" y="1030"/>
            <a:chExt cx="8285" cy="920"/>
          </a:xfrm>
        </p:grpSpPr>
        <p:sp>
          <p:nvSpPr>
            <p:cNvPr id="14338" name="文本框 8">
              <a:extLst>
                <a:ext uri="{FF2B5EF4-FFF2-40B4-BE49-F238E27FC236}">
                  <a16:creationId xmlns:a16="http://schemas.microsoft.com/office/drawing/2014/main" id="{9195EA0D-63DF-614A-8266-1FE4BAD096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74" y="1030"/>
              <a:ext cx="7078" cy="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持续集成工具链</a:t>
              </a:r>
              <a:endParaRPr lang="zh-CN" altLang="zh-CN" sz="3200" b="1" dirty="0">
                <a:latin typeface="思源黑体 CN Bold" panose="020B0800000000000000" charset="-122"/>
                <a:ea typeface="思源黑体 CN Bold" panose="020B0800000000000000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EECBD290-518D-4D4B-A520-A3C160A0279A}"/>
                </a:ext>
              </a:extLst>
            </p:cNvPr>
            <p:cNvSpPr/>
            <p:nvPr/>
          </p:nvSpPr>
          <p:spPr>
            <a:xfrm>
              <a:off x="6252" y="1077"/>
              <a:ext cx="827" cy="827"/>
            </a:xfrm>
            <a:prstGeom prst="rect">
              <a:avLst/>
            </a:prstGeom>
            <a:solidFill>
              <a:srgbClr val="2E7D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340" name="文本框 10">
              <a:extLst>
                <a:ext uri="{FF2B5EF4-FFF2-40B4-BE49-F238E27FC236}">
                  <a16:creationId xmlns:a16="http://schemas.microsoft.com/office/drawing/2014/main" id="{B16E2219-7C79-D54F-AF4E-C7BA5C746A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" y="1065"/>
              <a:ext cx="102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05</a:t>
              </a:r>
            </a:p>
          </p:txBody>
        </p:sp>
      </p:grpSp>
      <p:graphicFrame>
        <p:nvGraphicFramePr>
          <p:cNvPr id="6" name="表格 5">
            <a:extLst>
              <a:ext uri="{FF2B5EF4-FFF2-40B4-BE49-F238E27FC236}">
                <a16:creationId xmlns:a16="http://schemas.microsoft.com/office/drawing/2014/main" id="{B43F7AAE-9531-9343-8774-A588F7B374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5574456"/>
              </p:ext>
            </p:extLst>
          </p:nvPr>
        </p:nvGraphicFramePr>
        <p:xfrm>
          <a:off x="1401686" y="1372123"/>
          <a:ext cx="9852467" cy="4693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7329">
                  <a:extLst>
                    <a:ext uri="{9D8B030D-6E8A-4147-A177-3AD203B41FA5}">
                      <a16:colId xmlns:a16="http://schemas.microsoft.com/office/drawing/2014/main" val="1982496631"/>
                    </a:ext>
                  </a:extLst>
                </a:gridCol>
                <a:gridCol w="7995138">
                  <a:extLst>
                    <a:ext uri="{9D8B030D-6E8A-4147-A177-3AD203B41FA5}">
                      <a16:colId xmlns:a16="http://schemas.microsoft.com/office/drawing/2014/main" val="244575489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200" dirty="0"/>
                        <a:t>分类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200" dirty="0"/>
                        <a:t>工具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80546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1" lang="zh-CN" altLang="en-US" sz="2200" dirty="0"/>
                        <a:t>项目管理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zh-CN" altLang="en-US" sz="2200"/>
                        <a:t>禅道、</a:t>
                      </a:r>
                      <a:r>
                        <a:rPr kumimoji="1" lang="en-US" altLang="zh-CN" sz="2200"/>
                        <a:t>Jira</a:t>
                      </a:r>
                      <a:r>
                        <a:rPr kumimoji="1" lang="zh-CN" altLang="en-US" sz="2200" dirty="0"/>
                        <a:t>、</a:t>
                      </a:r>
                      <a:r>
                        <a:rPr kumimoji="1" lang="en-US" altLang="zh-CN" sz="2200" dirty="0"/>
                        <a:t>GitHub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97883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1" lang="zh-CN" altLang="en-US" sz="2200" dirty="0"/>
                        <a:t>源码管理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200" dirty="0"/>
                        <a:t>GitLab</a:t>
                      </a:r>
                      <a:r>
                        <a:rPr kumimoji="0" lang="zh-CN" altLang="en-US" sz="2200" dirty="0"/>
                        <a:t>、</a:t>
                      </a:r>
                      <a:r>
                        <a:rPr kumimoji="1" lang="en-US" altLang="zh-CN" sz="2200" dirty="0"/>
                        <a:t>Git</a:t>
                      </a:r>
                      <a:r>
                        <a:rPr kumimoji="1" lang="zh-CN" altLang="en-US" sz="2200" dirty="0"/>
                        <a:t>、</a:t>
                      </a:r>
                      <a:r>
                        <a:rPr kumimoji="1" lang="en-US" altLang="zh-CN" sz="2200" dirty="0"/>
                        <a:t>SVN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76213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1" lang="zh-CN" altLang="en-US" sz="2200" dirty="0"/>
                        <a:t>代码分析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" altLang="zh-CN" sz="2200" dirty="0"/>
                        <a:t>SonarQube</a:t>
                      </a:r>
                      <a:r>
                        <a:rPr lang="zh-CN" altLang="en-US" sz="2200" dirty="0"/>
                        <a:t>，</a:t>
                      </a:r>
                      <a:r>
                        <a:rPr kumimoji="1" lang="en-US" altLang="zh-CN" sz="2200" dirty="0"/>
                        <a:t>CheckStyle</a:t>
                      </a:r>
                      <a:r>
                        <a:rPr kumimoji="1" lang="zh-CN" altLang="en-US" sz="2200" dirty="0"/>
                        <a:t>、</a:t>
                      </a:r>
                      <a:r>
                        <a:rPr kumimoji="1" lang="en" altLang="zh-CN" sz="2200" dirty="0"/>
                        <a:t>FindBugs</a:t>
                      </a:r>
                      <a:r>
                        <a:rPr kumimoji="1" lang="zh-CN" altLang="en-US" sz="2200" dirty="0"/>
                        <a:t>、</a:t>
                      </a:r>
                      <a:r>
                        <a:rPr kumimoji="1" lang="en" altLang="zh-CN" sz="2200" dirty="0"/>
                        <a:t>PMD</a:t>
                      </a:r>
                      <a:endParaRPr kumimoji="1" lang="zh-CN" altLang="en-US" sz="2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86916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1" lang="zh-CN" altLang="en-US" sz="2200" dirty="0"/>
                        <a:t>编译构建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zh-CN" sz="2200" dirty="0"/>
                        <a:t>CMake</a:t>
                      </a:r>
                      <a:r>
                        <a:rPr kumimoji="1" lang="zh-CN" altLang="en-US" sz="2200" dirty="0"/>
                        <a:t>、</a:t>
                      </a:r>
                      <a:r>
                        <a:rPr kumimoji="1" lang="en" altLang="zh-CN" sz="2200" dirty="0"/>
                        <a:t>Maven</a:t>
                      </a:r>
                      <a:r>
                        <a:rPr kumimoji="1" lang="zh-CN" altLang="en-US" sz="2200" dirty="0"/>
                        <a:t>、</a:t>
                      </a:r>
                      <a:r>
                        <a:rPr kumimoji="1" lang="en" altLang="zh-CN" sz="2200" dirty="0"/>
                        <a:t>Gradle</a:t>
                      </a:r>
                      <a:endParaRPr lang="zh-CN" altLang="en-US" sz="2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11690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1" lang="zh-CN" altLang="en-US" sz="2200" dirty="0"/>
                        <a:t>构件管理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" altLang="zh-CN" sz="2200" dirty="0"/>
                        <a:t>N</a:t>
                      </a:r>
                      <a:r>
                        <a:rPr lang="zh-CN" altLang="en-US" sz="2200" dirty="0"/>
                        <a:t>exus、</a:t>
                      </a:r>
                      <a:r>
                        <a:rPr lang="en" altLang="zh-CN" sz="2200" dirty="0"/>
                        <a:t>Artifactory</a:t>
                      </a:r>
                      <a:endParaRPr lang="zh-CN" altLang="en-US" sz="2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93106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1" lang="en-US" altLang="zh-CN" sz="2200" dirty="0"/>
                        <a:t>CI</a:t>
                      </a:r>
                      <a:r>
                        <a:rPr kumimoji="1" lang="zh-CN" altLang="en-US" sz="2200" dirty="0"/>
                        <a:t>引擎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zh-CN" sz="2200" dirty="0"/>
                        <a:t>Jenkins</a:t>
                      </a:r>
                      <a:r>
                        <a:rPr kumimoji="1" lang="zh-CN" altLang="en-US" sz="2200" dirty="0"/>
                        <a:t>、</a:t>
                      </a:r>
                      <a:r>
                        <a:rPr kumimoji="1" lang="en-US" altLang="zh-CN" sz="2200" dirty="0"/>
                        <a:t>G</a:t>
                      </a:r>
                      <a:r>
                        <a:rPr kumimoji="1" lang="en" altLang="zh-CN" sz="2200" dirty="0"/>
                        <a:t>it</a:t>
                      </a:r>
                      <a:r>
                        <a:rPr kumimoji="1" lang="en-US" altLang="zh-CN" sz="2200" dirty="0"/>
                        <a:t>L</a:t>
                      </a:r>
                      <a:r>
                        <a:rPr kumimoji="1" lang="en" altLang="zh-CN" sz="2200" dirty="0"/>
                        <a:t>ab-</a:t>
                      </a:r>
                      <a:r>
                        <a:rPr kumimoji="1" lang="en-US" altLang="zh-CN" sz="2200" dirty="0"/>
                        <a:t>CI</a:t>
                      </a:r>
                      <a:endParaRPr kumimoji="1" lang="en" altLang="zh-CN" sz="2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4014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1" lang="zh-CN" altLang="en-US" sz="2200" dirty="0"/>
                        <a:t>单元测试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zh-CN" sz="2200" dirty="0"/>
                        <a:t>JUnit</a:t>
                      </a:r>
                      <a:r>
                        <a:rPr kumimoji="1" lang="zh-CN" altLang="en-US" sz="2200" dirty="0"/>
                        <a:t>、</a:t>
                      </a:r>
                      <a:r>
                        <a:rPr kumimoji="1" lang="en-US" altLang="zh-CN" sz="2200" dirty="0"/>
                        <a:t>CppUnit</a:t>
                      </a:r>
                      <a:r>
                        <a:rPr kumimoji="1" lang="zh-CN" altLang="en-US" sz="2200" dirty="0"/>
                        <a:t>、</a:t>
                      </a:r>
                      <a:r>
                        <a:rPr kumimoji="1" lang="en-US" altLang="zh-CN" sz="2200" dirty="0"/>
                        <a:t>Jest</a:t>
                      </a:r>
                      <a:r>
                        <a:rPr kumimoji="1" lang="zh-CN" altLang="en-US" sz="2200" dirty="0"/>
                        <a:t>，</a:t>
                      </a:r>
                      <a:r>
                        <a:rPr lang="en-US" altLang="zh-CN" sz="2200" dirty="0"/>
                        <a:t>A</a:t>
                      </a:r>
                      <a:r>
                        <a:rPr lang="en" altLang="zh-CN" sz="2200" dirty="0"/>
                        <a:t>llure</a:t>
                      </a:r>
                      <a:endParaRPr lang="zh-CN" altLang="en-US" sz="2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85248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1" lang="zh-CN" altLang="en-US" sz="2200" dirty="0"/>
                        <a:t>自动化测试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zh-CN" sz="2200" dirty="0"/>
                        <a:t>AutoIT</a:t>
                      </a:r>
                      <a:r>
                        <a:rPr kumimoji="1" lang="zh-CN" altLang="en-US" sz="2200" dirty="0"/>
                        <a:t>、</a:t>
                      </a:r>
                      <a:r>
                        <a:rPr kumimoji="1" lang="en-US" altLang="zh-CN" sz="2200" dirty="0"/>
                        <a:t>QTP</a:t>
                      </a:r>
                      <a:r>
                        <a:rPr kumimoji="1" lang="zh-CN" altLang="en-US" sz="2200" dirty="0"/>
                        <a:t>、</a:t>
                      </a:r>
                      <a:r>
                        <a:rPr kumimoji="1" lang="en-US" altLang="zh-CN" sz="2200" dirty="0"/>
                        <a:t>Selenium</a:t>
                      </a:r>
                      <a:r>
                        <a:rPr kumimoji="1" lang="zh-CN" altLang="en-US" sz="2200" dirty="0"/>
                        <a:t>、</a:t>
                      </a:r>
                      <a:r>
                        <a:rPr kumimoji="1" lang="en-US" altLang="zh-CN" sz="2200" dirty="0"/>
                        <a:t>Appium</a:t>
                      </a:r>
                      <a:r>
                        <a:rPr kumimoji="1" lang="zh-CN" altLang="en-US" sz="2200" dirty="0"/>
                        <a:t>、</a:t>
                      </a:r>
                      <a:r>
                        <a:rPr kumimoji="1" lang="en-US" altLang="zh-CN" sz="2200" dirty="0"/>
                        <a:t>SoapUI</a:t>
                      </a:r>
                      <a:endParaRPr lang="zh-CN" altLang="en-US" sz="2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85984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1" lang="zh-CN" altLang="en-US" sz="2200" dirty="0"/>
                        <a:t>性能测试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200" dirty="0"/>
                        <a:t>JMeter</a:t>
                      </a:r>
                      <a:r>
                        <a:rPr lang="zh-CN" altLang="en-US" sz="2200" dirty="0"/>
                        <a:t>、</a:t>
                      </a:r>
                      <a:r>
                        <a:rPr lang="en" altLang="zh-CN" sz="2200" dirty="0"/>
                        <a:t>Locust</a:t>
                      </a:r>
                      <a:endParaRPr lang="zh-CN" altLang="en-US" sz="2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3948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1" lang="zh-CN" altLang="en-US" sz="2200" dirty="0"/>
                        <a:t>云平台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200" dirty="0"/>
                        <a:t>Docker</a:t>
                      </a:r>
                      <a:r>
                        <a:rPr lang="zh-CN" altLang="en-US" sz="2200" dirty="0"/>
                        <a:t>、</a:t>
                      </a:r>
                      <a:r>
                        <a:rPr lang="en-US" altLang="zh-CN" sz="2200" dirty="0"/>
                        <a:t>K8S</a:t>
                      </a:r>
                      <a:r>
                        <a:rPr lang="zh-CN" altLang="en-US" sz="2200" dirty="0"/>
                        <a:t>，</a:t>
                      </a:r>
                      <a:r>
                        <a:rPr lang="en" altLang="zh-CN" sz="2200" dirty="0"/>
                        <a:t>KVM</a:t>
                      </a:r>
                      <a:r>
                        <a:rPr lang="zh-CN" altLang="en-US" sz="2200" dirty="0"/>
                        <a:t>、</a:t>
                      </a:r>
                      <a:r>
                        <a:rPr lang="en-US" altLang="zh-CN" sz="2200" dirty="0"/>
                        <a:t>OpenStack</a:t>
                      </a:r>
                      <a:endParaRPr lang="zh-CN" altLang="en-US" sz="2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8042797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0876224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组合 1">
            <a:extLst>
              <a:ext uri="{FF2B5EF4-FFF2-40B4-BE49-F238E27FC236}">
                <a16:creationId xmlns:a16="http://schemas.microsoft.com/office/drawing/2014/main" id="{16EF8843-B8C1-DB4E-B409-D838465AFD2D}"/>
              </a:ext>
            </a:extLst>
          </p:cNvPr>
          <p:cNvGrpSpPr>
            <a:grpSpLocks/>
          </p:cNvGrpSpPr>
          <p:nvPr/>
        </p:nvGrpSpPr>
        <p:grpSpPr bwMode="auto">
          <a:xfrm>
            <a:off x="541338" y="654050"/>
            <a:ext cx="5878469" cy="584836"/>
            <a:chOff x="6167" y="1030"/>
            <a:chExt cx="9256" cy="920"/>
          </a:xfrm>
        </p:grpSpPr>
        <p:sp>
          <p:nvSpPr>
            <p:cNvPr id="14338" name="文本框 8">
              <a:extLst>
                <a:ext uri="{FF2B5EF4-FFF2-40B4-BE49-F238E27FC236}">
                  <a16:creationId xmlns:a16="http://schemas.microsoft.com/office/drawing/2014/main" id="{9195EA0D-63DF-614A-8266-1FE4BAD096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74" y="1030"/>
              <a:ext cx="8049" cy="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持续集成方案总览</a:t>
              </a:r>
              <a:endParaRPr lang="zh-CN" altLang="zh-CN" sz="3200" b="1" dirty="0">
                <a:latin typeface="思源黑体 CN Bold" panose="020B0800000000000000" charset="-122"/>
                <a:ea typeface="思源黑体 CN Bold" panose="020B0800000000000000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EECBD290-518D-4D4B-A520-A3C160A0279A}"/>
                </a:ext>
              </a:extLst>
            </p:cNvPr>
            <p:cNvSpPr/>
            <p:nvPr/>
          </p:nvSpPr>
          <p:spPr>
            <a:xfrm>
              <a:off x="6252" y="1077"/>
              <a:ext cx="827" cy="827"/>
            </a:xfrm>
            <a:prstGeom prst="rect">
              <a:avLst/>
            </a:prstGeom>
            <a:solidFill>
              <a:srgbClr val="2E7D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340" name="文本框 10">
              <a:extLst>
                <a:ext uri="{FF2B5EF4-FFF2-40B4-BE49-F238E27FC236}">
                  <a16:creationId xmlns:a16="http://schemas.microsoft.com/office/drawing/2014/main" id="{B16E2219-7C79-D54F-AF4E-C7BA5C746A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" y="1065"/>
              <a:ext cx="102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06</a:t>
              </a:r>
            </a:p>
          </p:txBody>
        </p:sp>
      </p:grpSp>
      <p:sp>
        <p:nvSpPr>
          <p:cNvPr id="14344" name="圆角矩形 14343">
            <a:extLst>
              <a:ext uri="{FF2B5EF4-FFF2-40B4-BE49-F238E27FC236}">
                <a16:creationId xmlns:a16="http://schemas.microsoft.com/office/drawing/2014/main" id="{47DAE138-FE25-2A4A-B553-A88E1D64FBAD}"/>
              </a:ext>
            </a:extLst>
          </p:cNvPr>
          <p:cNvSpPr/>
          <p:nvPr/>
        </p:nvSpPr>
        <p:spPr>
          <a:xfrm>
            <a:off x="539650" y="3768319"/>
            <a:ext cx="1164136" cy="519359"/>
          </a:xfrm>
          <a:prstGeom prst="roundRect">
            <a:avLst/>
          </a:prstGeom>
          <a:solidFill>
            <a:srgbClr val="FFC000"/>
          </a:solidFill>
          <a:ln>
            <a:solidFill>
              <a:schemeClr val="accent1">
                <a:shade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dirty="0">
                <a:solidFill>
                  <a:schemeClr val="tx1"/>
                </a:solidFill>
              </a:rPr>
              <a:t>禅道</a:t>
            </a:r>
          </a:p>
        </p:txBody>
      </p:sp>
      <p:sp>
        <p:nvSpPr>
          <p:cNvPr id="14346" name="文本框 14345">
            <a:extLst>
              <a:ext uri="{FF2B5EF4-FFF2-40B4-BE49-F238E27FC236}">
                <a16:creationId xmlns:a16="http://schemas.microsoft.com/office/drawing/2014/main" id="{080B5F4C-ABA3-AE45-BC1D-12D78FE3935E}"/>
              </a:ext>
            </a:extLst>
          </p:cNvPr>
          <p:cNvSpPr txBox="1"/>
          <p:nvPr/>
        </p:nvSpPr>
        <p:spPr>
          <a:xfrm>
            <a:off x="188192" y="3021744"/>
            <a:ext cx="18261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1600" dirty="0">
                <a:solidFill>
                  <a:schemeClr val="accent1"/>
                </a:solidFill>
              </a:rPr>
              <a:t>需求、任务、缺陷</a:t>
            </a:r>
          </a:p>
        </p:txBody>
      </p:sp>
      <p:sp>
        <p:nvSpPr>
          <p:cNvPr id="90" name="文本框 89">
            <a:extLst>
              <a:ext uri="{FF2B5EF4-FFF2-40B4-BE49-F238E27FC236}">
                <a16:creationId xmlns:a16="http://schemas.microsoft.com/office/drawing/2014/main" id="{6D784EC8-9E5D-6A43-B283-735306386AE3}"/>
              </a:ext>
            </a:extLst>
          </p:cNvPr>
          <p:cNvSpPr txBox="1"/>
          <p:nvPr/>
        </p:nvSpPr>
        <p:spPr>
          <a:xfrm>
            <a:off x="180215" y="3377905"/>
            <a:ext cx="18261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1600" dirty="0">
                <a:solidFill>
                  <a:schemeClr val="accent1"/>
                </a:solidFill>
              </a:rPr>
              <a:t>计划、版本、发布</a:t>
            </a:r>
          </a:p>
        </p:txBody>
      </p:sp>
      <p:cxnSp>
        <p:nvCxnSpPr>
          <p:cNvPr id="14348" name="直线箭头连接符 14347">
            <a:extLst>
              <a:ext uri="{FF2B5EF4-FFF2-40B4-BE49-F238E27FC236}">
                <a16:creationId xmlns:a16="http://schemas.microsoft.com/office/drawing/2014/main" id="{5B07D077-538F-FD42-842D-D38F1DD02C36}"/>
              </a:ext>
            </a:extLst>
          </p:cNvPr>
          <p:cNvCxnSpPr>
            <a:cxnSpLocks/>
            <a:stCxn id="14344" idx="3"/>
            <a:endCxn id="94" idx="1"/>
          </p:cNvCxnSpPr>
          <p:nvPr/>
        </p:nvCxnSpPr>
        <p:spPr>
          <a:xfrm>
            <a:off x="1703786" y="4027999"/>
            <a:ext cx="97945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49" name="矩形 14348">
            <a:extLst>
              <a:ext uri="{FF2B5EF4-FFF2-40B4-BE49-F238E27FC236}">
                <a16:creationId xmlns:a16="http://schemas.microsoft.com/office/drawing/2014/main" id="{F5803F98-F258-7045-BF9A-6DF21F148FDF}"/>
              </a:ext>
            </a:extLst>
          </p:cNvPr>
          <p:cNvSpPr/>
          <p:nvPr/>
        </p:nvSpPr>
        <p:spPr>
          <a:xfrm>
            <a:off x="1962312" y="3728599"/>
            <a:ext cx="59503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1600" dirty="0"/>
              <a:t>迭代</a:t>
            </a:r>
            <a:endParaRPr lang="zh-CN" altLang="en-US" sz="1600" dirty="0"/>
          </a:p>
        </p:txBody>
      </p:sp>
      <p:sp>
        <p:nvSpPr>
          <p:cNvPr id="94" name="圆角矩形 93">
            <a:extLst>
              <a:ext uri="{FF2B5EF4-FFF2-40B4-BE49-F238E27FC236}">
                <a16:creationId xmlns:a16="http://schemas.microsoft.com/office/drawing/2014/main" id="{B432CABD-DF89-6944-930A-EC2B068A6D7A}"/>
              </a:ext>
            </a:extLst>
          </p:cNvPr>
          <p:cNvSpPr/>
          <p:nvPr/>
        </p:nvSpPr>
        <p:spPr>
          <a:xfrm>
            <a:off x="2683239" y="3768319"/>
            <a:ext cx="1164136" cy="519359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shade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dirty="0">
                <a:solidFill>
                  <a:schemeClr val="tx1"/>
                </a:solidFill>
              </a:rPr>
              <a:t>Git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97" name="文本框 96">
            <a:extLst>
              <a:ext uri="{FF2B5EF4-FFF2-40B4-BE49-F238E27FC236}">
                <a16:creationId xmlns:a16="http://schemas.microsoft.com/office/drawing/2014/main" id="{145A272C-06AC-D74E-AFB8-EEEA64DCB6DD}"/>
              </a:ext>
            </a:extLst>
          </p:cNvPr>
          <p:cNvSpPr txBox="1"/>
          <p:nvPr/>
        </p:nvSpPr>
        <p:spPr>
          <a:xfrm>
            <a:off x="2762820" y="5162239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1600" dirty="0">
                <a:solidFill>
                  <a:schemeClr val="accent1"/>
                </a:solidFill>
              </a:rPr>
              <a:t>分支策略</a:t>
            </a:r>
            <a:endParaRPr kumimoji="1" lang="en-US" altLang="zh-CN" sz="1600" dirty="0">
              <a:solidFill>
                <a:schemeClr val="accent1"/>
              </a:solidFill>
            </a:endParaRPr>
          </a:p>
        </p:txBody>
      </p:sp>
      <p:sp>
        <p:nvSpPr>
          <p:cNvPr id="14352" name="矩形 14351">
            <a:extLst>
              <a:ext uri="{FF2B5EF4-FFF2-40B4-BE49-F238E27FC236}">
                <a16:creationId xmlns:a16="http://schemas.microsoft.com/office/drawing/2014/main" id="{17262572-567B-4044-8D65-DEA40F94DD20}"/>
              </a:ext>
            </a:extLst>
          </p:cNvPr>
          <p:cNvSpPr/>
          <p:nvPr/>
        </p:nvSpPr>
        <p:spPr>
          <a:xfrm>
            <a:off x="2758187" y="4812875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1600" dirty="0">
                <a:solidFill>
                  <a:schemeClr val="accent1"/>
                </a:solidFill>
              </a:rPr>
              <a:t>代码提交</a:t>
            </a:r>
            <a:endParaRPr kumimoji="1" lang="en-US" altLang="zh-CN" sz="1600" dirty="0">
              <a:solidFill>
                <a:schemeClr val="accent1"/>
              </a:solidFill>
            </a:endParaRPr>
          </a:p>
        </p:txBody>
      </p:sp>
      <p:sp>
        <p:nvSpPr>
          <p:cNvPr id="14353" name="矩形 14352">
            <a:extLst>
              <a:ext uri="{FF2B5EF4-FFF2-40B4-BE49-F238E27FC236}">
                <a16:creationId xmlns:a16="http://schemas.microsoft.com/office/drawing/2014/main" id="{F14AE34E-5626-5845-B757-A846BF03EE6A}"/>
              </a:ext>
            </a:extLst>
          </p:cNvPr>
          <p:cNvSpPr/>
          <p:nvPr/>
        </p:nvSpPr>
        <p:spPr>
          <a:xfrm>
            <a:off x="2585277" y="5475894"/>
            <a:ext cx="143821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1600" dirty="0">
                <a:solidFill>
                  <a:schemeClr val="accent1"/>
                </a:solidFill>
              </a:rPr>
              <a:t>打标签、发布</a:t>
            </a:r>
          </a:p>
        </p:txBody>
      </p:sp>
      <p:sp>
        <p:nvSpPr>
          <p:cNvPr id="101" name="圆角矩形 100">
            <a:extLst>
              <a:ext uri="{FF2B5EF4-FFF2-40B4-BE49-F238E27FC236}">
                <a16:creationId xmlns:a16="http://schemas.microsoft.com/office/drawing/2014/main" id="{E85E92F4-5573-B044-BAEF-C6B9007915BD}"/>
              </a:ext>
            </a:extLst>
          </p:cNvPr>
          <p:cNvSpPr/>
          <p:nvPr/>
        </p:nvSpPr>
        <p:spPr>
          <a:xfrm>
            <a:off x="4521992" y="3777282"/>
            <a:ext cx="1164136" cy="519359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shade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dirty="0">
                <a:solidFill>
                  <a:schemeClr val="tx1"/>
                </a:solidFill>
              </a:rPr>
              <a:t>Jenkins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cxnSp>
        <p:nvCxnSpPr>
          <p:cNvPr id="14355" name="直线箭头连接符 14354">
            <a:extLst>
              <a:ext uri="{FF2B5EF4-FFF2-40B4-BE49-F238E27FC236}">
                <a16:creationId xmlns:a16="http://schemas.microsoft.com/office/drawing/2014/main" id="{0406DC1A-86E9-F140-9A6C-0E83087F05ED}"/>
              </a:ext>
            </a:extLst>
          </p:cNvPr>
          <p:cNvCxnSpPr>
            <a:cxnSpLocks/>
            <a:stCxn id="94" idx="3"/>
            <a:endCxn id="101" idx="1"/>
          </p:cNvCxnSpPr>
          <p:nvPr/>
        </p:nvCxnSpPr>
        <p:spPr>
          <a:xfrm>
            <a:off x="3847375" y="4027999"/>
            <a:ext cx="674617" cy="89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矩形 103">
            <a:extLst>
              <a:ext uri="{FF2B5EF4-FFF2-40B4-BE49-F238E27FC236}">
                <a16:creationId xmlns:a16="http://schemas.microsoft.com/office/drawing/2014/main" id="{480126C3-C0FF-6442-B304-6713B7405989}"/>
              </a:ext>
            </a:extLst>
          </p:cNvPr>
          <p:cNvSpPr/>
          <p:nvPr/>
        </p:nvSpPr>
        <p:spPr>
          <a:xfrm>
            <a:off x="3887712" y="3716131"/>
            <a:ext cx="59503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1600" dirty="0"/>
              <a:t>构建</a:t>
            </a:r>
            <a:endParaRPr lang="zh-CN" altLang="en-US" sz="1600" dirty="0"/>
          </a:p>
        </p:txBody>
      </p:sp>
      <p:sp>
        <p:nvSpPr>
          <p:cNvPr id="106" name="圆角矩形 105">
            <a:extLst>
              <a:ext uri="{FF2B5EF4-FFF2-40B4-BE49-F238E27FC236}">
                <a16:creationId xmlns:a16="http://schemas.microsoft.com/office/drawing/2014/main" id="{48ADC366-E9A0-304C-8B28-4583A6015EAC}"/>
              </a:ext>
            </a:extLst>
          </p:cNvPr>
          <p:cNvSpPr/>
          <p:nvPr/>
        </p:nvSpPr>
        <p:spPr>
          <a:xfrm>
            <a:off x="2641245" y="2395983"/>
            <a:ext cx="1164136" cy="48729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shade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dirty="0">
                <a:solidFill>
                  <a:schemeClr val="tx1"/>
                </a:solidFill>
              </a:rPr>
              <a:t>Sonar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cxnSp>
        <p:nvCxnSpPr>
          <p:cNvPr id="14358" name="直线箭头连接符 14357">
            <a:extLst>
              <a:ext uri="{FF2B5EF4-FFF2-40B4-BE49-F238E27FC236}">
                <a16:creationId xmlns:a16="http://schemas.microsoft.com/office/drawing/2014/main" id="{CB293631-F3FB-6C4E-9A78-B1A87C23E2C8}"/>
              </a:ext>
            </a:extLst>
          </p:cNvPr>
          <p:cNvCxnSpPr>
            <a:cxnSpLocks/>
            <a:stCxn id="101" idx="0"/>
            <a:endCxn id="106" idx="2"/>
          </p:cNvCxnSpPr>
          <p:nvPr/>
        </p:nvCxnSpPr>
        <p:spPr>
          <a:xfrm flipH="1" flipV="1">
            <a:off x="3223313" y="2883275"/>
            <a:ext cx="1880747" cy="8940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5" name="矩形 114">
            <a:extLst>
              <a:ext uri="{FF2B5EF4-FFF2-40B4-BE49-F238E27FC236}">
                <a16:creationId xmlns:a16="http://schemas.microsoft.com/office/drawing/2014/main" id="{7AEF49DC-B4DC-6F42-AE67-015C2484494F}"/>
              </a:ext>
            </a:extLst>
          </p:cNvPr>
          <p:cNvSpPr/>
          <p:nvPr/>
        </p:nvSpPr>
        <p:spPr>
          <a:xfrm>
            <a:off x="2524950" y="1950801"/>
            <a:ext cx="14157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1600" dirty="0">
                <a:solidFill>
                  <a:schemeClr val="accent1"/>
                </a:solidFill>
              </a:rPr>
              <a:t>代码规范扫描</a:t>
            </a:r>
            <a:endParaRPr kumimoji="1" lang="en-US" altLang="zh-CN" sz="1600" dirty="0">
              <a:solidFill>
                <a:schemeClr val="accent1"/>
              </a:solidFill>
            </a:endParaRPr>
          </a:p>
        </p:txBody>
      </p:sp>
      <p:sp>
        <p:nvSpPr>
          <p:cNvPr id="116" name="矩形 115">
            <a:extLst>
              <a:ext uri="{FF2B5EF4-FFF2-40B4-BE49-F238E27FC236}">
                <a16:creationId xmlns:a16="http://schemas.microsoft.com/office/drawing/2014/main" id="{CFC5536B-B22A-A447-930C-2FB4AE703451}"/>
              </a:ext>
            </a:extLst>
          </p:cNvPr>
          <p:cNvSpPr/>
          <p:nvPr/>
        </p:nvSpPr>
        <p:spPr>
          <a:xfrm>
            <a:off x="2601834" y="1593853"/>
            <a:ext cx="126829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1600" dirty="0">
                <a:solidFill>
                  <a:schemeClr val="accent1"/>
                </a:solidFill>
              </a:rPr>
              <a:t>静</a:t>
            </a:r>
            <a:r>
              <a:rPr kumimoji="1" lang="en-US" altLang="zh-CN" sz="1600" dirty="0">
                <a:solidFill>
                  <a:schemeClr val="accent1"/>
                </a:solidFill>
              </a:rPr>
              <a:t>/</a:t>
            </a:r>
            <a:r>
              <a:rPr kumimoji="1" lang="zh-CN" altLang="en-US" sz="1600" dirty="0">
                <a:solidFill>
                  <a:schemeClr val="accent1"/>
                </a:solidFill>
              </a:rPr>
              <a:t>动态分析</a:t>
            </a:r>
            <a:endParaRPr kumimoji="1" lang="en-US" altLang="zh-CN" sz="1600" dirty="0">
              <a:solidFill>
                <a:schemeClr val="accent1"/>
              </a:solidFill>
            </a:endParaRPr>
          </a:p>
        </p:txBody>
      </p:sp>
      <p:sp>
        <p:nvSpPr>
          <p:cNvPr id="117" name="圆角矩形 116">
            <a:extLst>
              <a:ext uri="{FF2B5EF4-FFF2-40B4-BE49-F238E27FC236}">
                <a16:creationId xmlns:a16="http://schemas.microsoft.com/office/drawing/2014/main" id="{85412791-F96B-3E40-BCC7-D2EDB0E2183F}"/>
              </a:ext>
            </a:extLst>
          </p:cNvPr>
          <p:cNvSpPr/>
          <p:nvPr/>
        </p:nvSpPr>
        <p:spPr>
          <a:xfrm>
            <a:off x="4532502" y="2366058"/>
            <a:ext cx="1164136" cy="48729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shade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dirty="0">
                <a:solidFill>
                  <a:schemeClr val="tx1"/>
                </a:solidFill>
              </a:rPr>
              <a:t>Nexus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cxnSp>
        <p:nvCxnSpPr>
          <p:cNvPr id="14366" name="直线箭头连接符 14365">
            <a:extLst>
              <a:ext uri="{FF2B5EF4-FFF2-40B4-BE49-F238E27FC236}">
                <a16:creationId xmlns:a16="http://schemas.microsoft.com/office/drawing/2014/main" id="{1DFA2E57-70CD-B645-9DF3-C223B9B38AEB}"/>
              </a:ext>
            </a:extLst>
          </p:cNvPr>
          <p:cNvCxnSpPr>
            <a:cxnSpLocks/>
            <a:stCxn id="122" idx="1"/>
            <a:endCxn id="117" idx="3"/>
          </p:cNvCxnSpPr>
          <p:nvPr/>
        </p:nvCxnSpPr>
        <p:spPr>
          <a:xfrm flipH="1">
            <a:off x="5696638" y="1485446"/>
            <a:ext cx="2750794" cy="11242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0" name="矩形 119">
            <a:extLst>
              <a:ext uri="{FF2B5EF4-FFF2-40B4-BE49-F238E27FC236}">
                <a16:creationId xmlns:a16="http://schemas.microsoft.com/office/drawing/2014/main" id="{33A805B4-A117-C544-8D35-FA65384A2988}"/>
              </a:ext>
            </a:extLst>
          </p:cNvPr>
          <p:cNvSpPr/>
          <p:nvPr/>
        </p:nvSpPr>
        <p:spPr>
          <a:xfrm>
            <a:off x="4324910" y="1949517"/>
            <a:ext cx="14157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1600" dirty="0">
                <a:solidFill>
                  <a:schemeClr val="accent1"/>
                </a:solidFill>
              </a:rPr>
              <a:t>成品构件仓库</a:t>
            </a:r>
            <a:endParaRPr kumimoji="1" lang="en-US" altLang="zh-CN" sz="1600" dirty="0">
              <a:solidFill>
                <a:schemeClr val="accent1"/>
              </a:solidFill>
            </a:endParaRPr>
          </a:p>
        </p:txBody>
      </p:sp>
      <p:sp>
        <p:nvSpPr>
          <p:cNvPr id="121" name="矩形 120">
            <a:extLst>
              <a:ext uri="{FF2B5EF4-FFF2-40B4-BE49-F238E27FC236}">
                <a16:creationId xmlns:a16="http://schemas.microsoft.com/office/drawing/2014/main" id="{F9F010F2-2E70-DF45-9766-34DB06358134}"/>
              </a:ext>
            </a:extLst>
          </p:cNvPr>
          <p:cNvSpPr/>
          <p:nvPr/>
        </p:nvSpPr>
        <p:spPr>
          <a:xfrm>
            <a:off x="4356246" y="1611245"/>
            <a:ext cx="14157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1600" dirty="0">
                <a:solidFill>
                  <a:schemeClr val="accent1"/>
                </a:solidFill>
              </a:rPr>
              <a:t>容器镜像仓库</a:t>
            </a:r>
            <a:endParaRPr kumimoji="1" lang="en-US" altLang="zh-CN" sz="1600" dirty="0">
              <a:solidFill>
                <a:schemeClr val="accent1"/>
              </a:solidFill>
            </a:endParaRPr>
          </a:p>
        </p:txBody>
      </p:sp>
      <p:sp>
        <p:nvSpPr>
          <p:cNvPr id="122" name="圆角矩形 121">
            <a:extLst>
              <a:ext uri="{FF2B5EF4-FFF2-40B4-BE49-F238E27FC236}">
                <a16:creationId xmlns:a16="http://schemas.microsoft.com/office/drawing/2014/main" id="{3E2BAE26-9E36-FE4B-93C9-9763CEBB37F2}"/>
              </a:ext>
            </a:extLst>
          </p:cNvPr>
          <p:cNvSpPr/>
          <p:nvPr/>
        </p:nvSpPr>
        <p:spPr>
          <a:xfrm>
            <a:off x="8447432" y="1241800"/>
            <a:ext cx="1277643" cy="487292"/>
          </a:xfrm>
          <a:prstGeom prst="roundRect">
            <a:avLst/>
          </a:prstGeom>
          <a:solidFill>
            <a:srgbClr val="92D050"/>
          </a:solidFill>
          <a:ln>
            <a:solidFill>
              <a:schemeClr val="accent1">
                <a:shade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dirty="0">
                <a:solidFill>
                  <a:schemeClr val="tx1"/>
                </a:solidFill>
              </a:rPr>
              <a:t>K8S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123" name="矩形 122">
            <a:extLst>
              <a:ext uri="{FF2B5EF4-FFF2-40B4-BE49-F238E27FC236}">
                <a16:creationId xmlns:a16="http://schemas.microsoft.com/office/drawing/2014/main" id="{8B58DAA6-0B07-944B-880E-A3703582C67A}"/>
              </a:ext>
            </a:extLst>
          </p:cNvPr>
          <p:cNvSpPr/>
          <p:nvPr/>
        </p:nvSpPr>
        <p:spPr>
          <a:xfrm>
            <a:off x="8554178" y="1949517"/>
            <a:ext cx="59503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1600" dirty="0"/>
              <a:t>编排</a:t>
            </a:r>
            <a:endParaRPr kumimoji="1" lang="en-US" altLang="zh-CN" sz="1600" dirty="0"/>
          </a:p>
        </p:txBody>
      </p:sp>
      <p:grpSp>
        <p:nvGrpSpPr>
          <p:cNvPr id="14367" name="组合 14366">
            <a:extLst>
              <a:ext uri="{FF2B5EF4-FFF2-40B4-BE49-F238E27FC236}">
                <a16:creationId xmlns:a16="http://schemas.microsoft.com/office/drawing/2014/main" id="{001C7A71-361B-F844-8E90-7DCE32D43F2A}"/>
              </a:ext>
            </a:extLst>
          </p:cNvPr>
          <p:cNvGrpSpPr/>
          <p:nvPr/>
        </p:nvGrpSpPr>
        <p:grpSpPr>
          <a:xfrm>
            <a:off x="8340698" y="2579428"/>
            <a:ext cx="1449897" cy="795164"/>
            <a:chOff x="8979021" y="3585242"/>
            <a:chExt cx="1374502" cy="808410"/>
          </a:xfrm>
          <a:solidFill>
            <a:srgbClr val="92D050"/>
          </a:solidFill>
        </p:grpSpPr>
        <p:sp>
          <p:nvSpPr>
            <p:cNvPr id="126" name="圆角矩形 125">
              <a:extLst>
                <a:ext uri="{FF2B5EF4-FFF2-40B4-BE49-F238E27FC236}">
                  <a16:creationId xmlns:a16="http://schemas.microsoft.com/office/drawing/2014/main" id="{6272F30F-0642-D043-B758-8D3B82388F58}"/>
                </a:ext>
              </a:extLst>
            </p:cNvPr>
            <p:cNvSpPr/>
            <p:nvPr/>
          </p:nvSpPr>
          <p:spPr>
            <a:xfrm>
              <a:off x="9050421" y="3585242"/>
              <a:ext cx="1303102" cy="750538"/>
            </a:xfrm>
            <a:prstGeom prst="roundRect">
              <a:avLst/>
            </a:prstGeom>
            <a:grpFill/>
            <a:ln>
              <a:solidFill>
                <a:schemeClr val="accent1">
                  <a:shade val="5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 dirty="0">
                <a:solidFill>
                  <a:schemeClr val="tx1"/>
                </a:solidFill>
              </a:endParaRPr>
            </a:p>
          </p:txBody>
        </p:sp>
        <p:sp>
          <p:nvSpPr>
            <p:cNvPr id="124" name="圆角矩形 123">
              <a:extLst>
                <a:ext uri="{FF2B5EF4-FFF2-40B4-BE49-F238E27FC236}">
                  <a16:creationId xmlns:a16="http://schemas.microsoft.com/office/drawing/2014/main" id="{17FCF0CE-EBB9-1A42-9A08-3D65ECCCE148}"/>
                </a:ext>
              </a:extLst>
            </p:cNvPr>
            <p:cNvSpPr/>
            <p:nvPr/>
          </p:nvSpPr>
          <p:spPr>
            <a:xfrm>
              <a:off x="8979021" y="3643114"/>
              <a:ext cx="1303102" cy="750538"/>
            </a:xfrm>
            <a:prstGeom prst="roundRect">
              <a:avLst/>
            </a:prstGeom>
            <a:grpFill/>
            <a:ln>
              <a:solidFill>
                <a:schemeClr val="accent1">
                  <a:shade val="5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1600" dirty="0">
                  <a:solidFill>
                    <a:schemeClr val="tx1"/>
                  </a:solidFill>
                </a:rPr>
                <a:t>Docker</a:t>
              </a:r>
              <a:endParaRPr kumimoji="1" lang="zh-CN" altLang="en-US" sz="1600" dirty="0">
                <a:solidFill>
                  <a:schemeClr val="tx1"/>
                </a:solidFill>
              </a:endParaRPr>
            </a:p>
          </p:txBody>
        </p:sp>
      </p:grpSp>
      <p:sp>
        <p:nvSpPr>
          <p:cNvPr id="129" name="圆角矩形 128">
            <a:extLst>
              <a:ext uri="{FF2B5EF4-FFF2-40B4-BE49-F238E27FC236}">
                <a16:creationId xmlns:a16="http://schemas.microsoft.com/office/drawing/2014/main" id="{D226B0F0-D963-D241-B8F8-3768084C5F6A}"/>
              </a:ext>
            </a:extLst>
          </p:cNvPr>
          <p:cNvSpPr/>
          <p:nvPr/>
        </p:nvSpPr>
        <p:spPr>
          <a:xfrm>
            <a:off x="5563206" y="4880491"/>
            <a:ext cx="1164136" cy="519359"/>
          </a:xfrm>
          <a:prstGeom prst="roundRect">
            <a:avLst/>
          </a:prstGeom>
          <a:solidFill>
            <a:srgbClr val="FFC000"/>
          </a:solidFill>
          <a:ln>
            <a:solidFill>
              <a:schemeClr val="accent1">
                <a:shade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dirty="0">
                <a:solidFill>
                  <a:schemeClr val="tx1"/>
                </a:solidFill>
              </a:rPr>
              <a:t>ZTF</a:t>
            </a:r>
            <a:r>
              <a:rPr kumimoji="1" lang="zh-CN" altLang="en-US" dirty="0">
                <a:solidFill>
                  <a:schemeClr val="tx1"/>
                </a:solidFill>
              </a:rPr>
              <a:t>工具</a:t>
            </a:r>
          </a:p>
        </p:txBody>
      </p:sp>
      <p:cxnSp>
        <p:nvCxnSpPr>
          <p:cNvPr id="130" name="直线箭头连接符 129">
            <a:extLst>
              <a:ext uri="{FF2B5EF4-FFF2-40B4-BE49-F238E27FC236}">
                <a16:creationId xmlns:a16="http://schemas.microsoft.com/office/drawing/2014/main" id="{CC692FA3-EEAF-F54B-B55E-558C51814AE2}"/>
              </a:ext>
            </a:extLst>
          </p:cNvPr>
          <p:cNvCxnSpPr>
            <a:cxnSpLocks/>
            <a:stCxn id="101" idx="3"/>
            <a:endCxn id="129" idx="0"/>
          </p:cNvCxnSpPr>
          <p:nvPr/>
        </p:nvCxnSpPr>
        <p:spPr>
          <a:xfrm>
            <a:off x="5686128" y="4036962"/>
            <a:ext cx="459146" cy="8435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圆角矩形 134">
            <a:extLst>
              <a:ext uri="{FF2B5EF4-FFF2-40B4-BE49-F238E27FC236}">
                <a16:creationId xmlns:a16="http://schemas.microsoft.com/office/drawing/2014/main" id="{5C380767-A5A9-BE48-9218-894D8B768F1F}"/>
              </a:ext>
            </a:extLst>
          </p:cNvPr>
          <p:cNvSpPr/>
          <p:nvPr/>
        </p:nvSpPr>
        <p:spPr>
          <a:xfrm>
            <a:off x="8021475" y="4431870"/>
            <a:ext cx="1164136" cy="509501"/>
          </a:xfrm>
          <a:prstGeom prst="roundRect">
            <a:avLst/>
          </a:prstGeom>
          <a:solidFill>
            <a:srgbClr val="FFFF00"/>
          </a:solidFill>
          <a:ln>
            <a:solidFill>
              <a:schemeClr val="accent1">
                <a:shade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dirty="0">
                <a:solidFill>
                  <a:schemeClr val="tx1"/>
                </a:solidFill>
              </a:rPr>
              <a:t>JUnit</a:t>
            </a:r>
            <a:r>
              <a:rPr kumimoji="1" lang="zh-CN" altLang="en-US" dirty="0">
                <a:solidFill>
                  <a:schemeClr val="tx1"/>
                </a:solidFill>
              </a:rPr>
              <a:t>等</a:t>
            </a:r>
          </a:p>
        </p:txBody>
      </p:sp>
      <p:sp>
        <p:nvSpPr>
          <p:cNvPr id="136" name="圆角矩形 135">
            <a:extLst>
              <a:ext uri="{FF2B5EF4-FFF2-40B4-BE49-F238E27FC236}">
                <a16:creationId xmlns:a16="http://schemas.microsoft.com/office/drawing/2014/main" id="{1D5C5D60-6389-124B-8B5A-3E7C8EFF33DC}"/>
              </a:ext>
            </a:extLst>
          </p:cNvPr>
          <p:cNvSpPr/>
          <p:nvPr/>
        </p:nvSpPr>
        <p:spPr>
          <a:xfrm>
            <a:off x="8046557" y="5124166"/>
            <a:ext cx="1165615" cy="509501"/>
          </a:xfrm>
          <a:prstGeom prst="roundRect">
            <a:avLst/>
          </a:prstGeom>
          <a:solidFill>
            <a:srgbClr val="FFFF00"/>
          </a:solidFill>
          <a:ln>
            <a:solidFill>
              <a:schemeClr val="accent1">
                <a:shade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dirty="0">
                <a:solidFill>
                  <a:schemeClr val="tx1"/>
                </a:solidFill>
              </a:rPr>
              <a:t>Selenium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137" name="圆角矩形 136">
            <a:extLst>
              <a:ext uri="{FF2B5EF4-FFF2-40B4-BE49-F238E27FC236}">
                <a16:creationId xmlns:a16="http://schemas.microsoft.com/office/drawing/2014/main" id="{E9D9B682-1F27-8C42-AB5F-4E115CAB732B}"/>
              </a:ext>
            </a:extLst>
          </p:cNvPr>
          <p:cNvSpPr/>
          <p:nvPr/>
        </p:nvSpPr>
        <p:spPr>
          <a:xfrm>
            <a:off x="9348109" y="5089306"/>
            <a:ext cx="1165615" cy="509501"/>
          </a:xfrm>
          <a:prstGeom prst="roundRect">
            <a:avLst/>
          </a:prstGeom>
          <a:solidFill>
            <a:srgbClr val="FFFF00"/>
          </a:solidFill>
          <a:ln>
            <a:solidFill>
              <a:schemeClr val="accent1">
                <a:shade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dirty="0">
                <a:solidFill>
                  <a:schemeClr val="tx1"/>
                </a:solidFill>
              </a:rPr>
              <a:t>Appium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138" name="圆角矩形 137">
            <a:extLst>
              <a:ext uri="{FF2B5EF4-FFF2-40B4-BE49-F238E27FC236}">
                <a16:creationId xmlns:a16="http://schemas.microsoft.com/office/drawing/2014/main" id="{1F8CDA7B-BE53-7540-811E-24395AD6EC6B}"/>
              </a:ext>
            </a:extLst>
          </p:cNvPr>
          <p:cNvSpPr/>
          <p:nvPr/>
        </p:nvSpPr>
        <p:spPr>
          <a:xfrm>
            <a:off x="9324577" y="4416441"/>
            <a:ext cx="1165615" cy="509501"/>
          </a:xfrm>
          <a:prstGeom prst="roundRect">
            <a:avLst/>
          </a:prstGeom>
          <a:solidFill>
            <a:srgbClr val="FFFF00"/>
          </a:solidFill>
          <a:ln>
            <a:solidFill>
              <a:schemeClr val="accent1">
                <a:shade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dirty="0">
                <a:solidFill>
                  <a:schemeClr val="tx1"/>
                </a:solidFill>
              </a:rPr>
              <a:t>AutoIT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cxnSp>
        <p:nvCxnSpPr>
          <p:cNvPr id="14376" name="直线箭头连接符 14375">
            <a:extLst>
              <a:ext uri="{FF2B5EF4-FFF2-40B4-BE49-F238E27FC236}">
                <a16:creationId xmlns:a16="http://schemas.microsoft.com/office/drawing/2014/main" id="{02BCB5B1-8FA4-5341-9E33-A0DD55137160}"/>
              </a:ext>
            </a:extLst>
          </p:cNvPr>
          <p:cNvCxnSpPr>
            <a:cxnSpLocks/>
            <a:stCxn id="129" idx="3"/>
            <a:endCxn id="135" idx="1"/>
          </p:cNvCxnSpPr>
          <p:nvPr/>
        </p:nvCxnSpPr>
        <p:spPr>
          <a:xfrm flipV="1">
            <a:off x="6727342" y="4686621"/>
            <a:ext cx="1294133" cy="4535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直线箭头连接符 143">
            <a:extLst>
              <a:ext uri="{FF2B5EF4-FFF2-40B4-BE49-F238E27FC236}">
                <a16:creationId xmlns:a16="http://schemas.microsoft.com/office/drawing/2014/main" id="{6BA339AC-D66D-CD48-905A-E3BBAE2AD3D3}"/>
              </a:ext>
            </a:extLst>
          </p:cNvPr>
          <p:cNvCxnSpPr>
            <a:cxnSpLocks/>
            <a:stCxn id="129" idx="3"/>
            <a:endCxn id="136" idx="1"/>
          </p:cNvCxnSpPr>
          <p:nvPr/>
        </p:nvCxnSpPr>
        <p:spPr>
          <a:xfrm>
            <a:off x="6727342" y="5140171"/>
            <a:ext cx="1319215" cy="2387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直线箭头连接符 146">
            <a:extLst>
              <a:ext uri="{FF2B5EF4-FFF2-40B4-BE49-F238E27FC236}">
                <a16:creationId xmlns:a16="http://schemas.microsoft.com/office/drawing/2014/main" id="{A7CFBDF0-FD42-5742-82D8-214D9175732D}"/>
              </a:ext>
            </a:extLst>
          </p:cNvPr>
          <p:cNvCxnSpPr>
            <a:cxnSpLocks/>
            <a:stCxn id="101" idx="3"/>
            <a:endCxn id="122" idx="1"/>
          </p:cNvCxnSpPr>
          <p:nvPr/>
        </p:nvCxnSpPr>
        <p:spPr>
          <a:xfrm flipV="1">
            <a:off x="5686128" y="1485446"/>
            <a:ext cx="2761304" cy="25515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直线箭头连接符 149">
            <a:extLst>
              <a:ext uri="{FF2B5EF4-FFF2-40B4-BE49-F238E27FC236}">
                <a16:creationId xmlns:a16="http://schemas.microsoft.com/office/drawing/2014/main" id="{B0C0DED2-681D-504B-A7F3-6C37D9DB5E65}"/>
              </a:ext>
            </a:extLst>
          </p:cNvPr>
          <p:cNvCxnSpPr>
            <a:cxnSpLocks/>
            <a:stCxn id="122" idx="2"/>
            <a:endCxn id="126" idx="0"/>
          </p:cNvCxnSpPr>
          <p:nvPr/>
        </p:nvCxnSpPr>
        <p:spPr>
          <a:xfrm>
            <a:off x="9086254" y="1729092"/>
            <a:ext cx="17051" cy="85033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5" name="圆角矩形 154">
            <a:extLst>
              <a:ext uri="{FF2B5EF4-FFF2-40B4-BE49-F238E27FC236}">
                <a16:creationId xmlns:a16="http://schemas.microsoft.com/office/drawing/2014/main" id="{22E70143-1822-5E4D-A133-C83260F14E00}"/>
              </a:ext>
            </a:extLst>
          </p:cNvPr>
          <p:cNvSpPr/>
          <p:nvPr/>
        </p:nvSpPr>
        <p:spPr>
          <a:xfrm>
            <a:off x="10639747" y="4431870"/>
            <a:ext cx="1165615" cy="509501"/>
          </a:xfrm>
          <a:prstGeom prst="roundRect">
            <a:avLst/>
          </a:prstGeom>
          <a:solidFill>
            <a:srgbClr val="FFFF00"/>
          </a:solidFill>
          <a:ln>
            <a:solidFill>
              <a:schemeClr val="accent1">
                <a:shade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dirty="0">
                <a:solidFill>
                  <a:schemeClr val="tx1"/>
                </a:solidFill>
              </a:rPr>
              <a:t>JMeter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156" name="圆角矩形 155">
            <a:extLst>
              <a:ext uri="{FF2B5EF4-FFF2-40B4-BE49-F238E27FC236}">
                <a16:creationId xmlns:a16="http://schemas.microsoft.com/office/drawing/2014/main" id="{806AE8D0-7F9F-D04F-8D3E-31C1227F5A2E}"/>
              </a:ext>
            </a:extLst>
          </p:cNvPr>
          <p:cNvSpPr/>
          <p:nvPr/>
        </p:nvSpPr>
        <p:spPr>
          <a:xfrm>
            <a:off x="10654333" y="5073510"/>
            <a:ext cx="1165615" cy="509501"/>
          </a:xfrm>
          <a:prstGeom prst="roundRect">
            <a:avLst/>
          </a:prstGeom>
          <a:solidFill>
            <a:srgbClr val="FFFF00"/>
          </a:solidFill>
          <a:ln>
            <a:solidFill>
              <a:schemeClr val="accent1">
                <a:shade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dirty="0">
                <a:solidFill>
                  <a:schemeClr val="tx1"/>
                </a:solidFill>
              </a:rPr>
              <a:t>SoapUI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168" name="矩形 167">
            <a:extLst>
              <a:ext uri="{FF2B5EF4-FFF2-40B4-BE49-F238E27FC236}">
                <a16:creationId xmlns:a16="http://schemas.microsoft.com/office/drawing/2014/main" id="{ED8DE6BD-EFE5-334C-A7EA-6BE4E3DD75B4}"/>
              </a:ext>
            </a:extLst>
          </p:cNvPr>
          <p:cNvSpPr/>
          <p:nvPr/>
        </p:nvSpPr>
        <p:spPr>
          <a:xfrm>
            <a:off x="8190995" y="5730474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1600" dirty="0">
                <a:solidFill>
                  <a:schemeClr val="accent1"/>
                </a:solidFill>
              </a:rPr>
              <a:t>单元测试</a:t>
            </a:r>
            <a:endParaRPr kumimoji="1" lang="en-US" altLang="zh-CN" sz="1600" dirty="0">
              <a:solidFill>
                <a:schemeClr val="accent1"/>
              </a:solidFill>
            </a:endParaRPr>
          </a:p>
        </p:txBody>
      </p:sp>
      <p:sp>
        <p:nvSpPr>
          <p:cNvPr id="169" name="矩形 168">
            <a:extLst>
              <a:ext uri="{FF2B5EF4-FFF2-40B4-BE49-F238E27FC236}">
                <a16:creationId xmlns:a16="http://schemas.microsoft.com/office/drawing/2014/main" id="{A99FEADC-A4A9-6E4F-93EE-8EA3C2BD269F}"/>
              </a:ext>
            </a:extLst>
          </p:cNvPr>
          <p:cNvSpPr/>
          <p:nvPr/>
        </p:nvSpPr>
        <p:spPr>
          <a:xfrm>
            <a:off x="9449228" y="5730723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1600" dirty="0">
                <a:solidFill>
                  <a:schemeClr val="accent1"/>
                </a:solidFill>
              </a:rPr>
              <a:t>功能测试</a:t>
            </a:r>
            <a:endParaRPr kumimoji="1" lang="en-US" altLang="zh-CN" sz="1600" dirty="0">
              <a:solidFill>
                <a:schemeClr val="accent1"/>
              </a:solidFill>
            </a:endParaRPr>
          </a:p>
        </p:txBody>
      </p:sp>
      <p:sp>
        <p:nvSpPr>
          <p:cNvPr id="170" name="矩形 169">
            <a:extLst>
              <a:ext uri="{FF2B5EF4-FFF2-40B4-BE49-F238E27FC236}">
                <a16:creationId xmlns:a16="http://schemas.microsoft.com/office/drawing/2014/main" id="{5532A59B-2325-024C-BA1E-2CAE5DECC565}"/>
              </a:ext>
            </a:extLst>
          </p:cNvPr>
          <p:cNvSpPr/>
          <p:nvPr/>
        </p:nvSpPr>
        <p:spPr>
          <a:xfrm>
            <a:off x="10794832" y="5760703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1600" dirty="0">
                <a:solidFill>
                  <a:schemeClr val="accent1"/>
                </a:solidFill>
              </a:rPr>
              <a:t>接口测试</a:t>
            </a:r>
            <a:endParaRPr kumimoji="1" lang="en-US" altLang="zh-CN" sz="1600" dirty="0">
              <a:solidFill>
                <a:schemeClr val="accent1"/>
              </a:solidFill>
            </a:endParaRPr>
          </a:p>
        </p:txBody>
      </p:sp>
      <p:grpSp>
        <p:nvGrpSpPr>
          <p:cNvPr id="175" name="组合 174">
            <a:extLst>
              <a:ext uri="{FF2B5EF4-FFF2-40B4-BE49-F238E27FC236}">
                <a16:creationId xmlns:a16="http://schemas.microsoft.com/office/drawing/2014/main" id="{FF420CA3-BAA8-614A-95AB-6D64566803B4}"/>
              </a:ext>
            </a:extLst>
          </p:cNvPr>
          <p:cNvGrpSpPr/>
          <p:nvPr/>
        </p:nvGrpSpPr>
        <p:grpSpPr>
          <a:xfrm>
            <a:off x="10047081" y="2532406"/>
            <a:ext cx="1422179" cy="842185"/>
            <a:chOff x="8979021" y="3585242"/>
            <a:chExt cx="1374502" cy="808410"/>
          </a:xfrm>
          <a:solidFill>
            <a:srgbClr val="92D050"/>
          </a:solidFill>
        </p:grpSpPr>
        <p:sp>
          <p:nvSpPr>
            <p:cNvPr id="176" name="圆角矩形 175">
              <a:extLst>
                <a:ext uri="{FF2B5EF4-FFF2-40B4-BE49-F238E27FC236}">
                  <a16:creationId xmlns:a16="http://schemas.microsoft.com/office/drawing/2014/main" id="{2B8B450C-3F86-554D-B8BF-D9371AE53FE3}"/>
                </a:ext>
              </a:extLst>
            </p:cNvPr>
            <p:cNvSpPr/>
            <p:nvPr/>
          </p:nvSpPr>
          <p:spPr>
            <a:xfrm>
              <a:off x="9050421" y="3585242"/>
              <a:ext cx="1303102" cy="750538"/>
            </a:xfrm>
            <a:prstGeom prst="roundRect">
              <a:avLst/>
            </a:prstGeom>
            <a:grpFill/>
            <a:ln>
              <a:solidFill>
                <a:schemeClr val="accent1">
                  <a:shade val="5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 dirty="0">
                <a:solidFill>
                  <a:schemeClr val="tx1"/>
                </a:solidFill>
              </a:endParaRPr>
            </a:p>
          </p:txBody>
        </p:sp>
        <p:sp>
          <p:nvSpPr>
            <p:cNvPr id="177" name="圆角矩形 176">
              <a:extLst>
                <a:ext uri="{FF2B5EF4-FFF2-40B4-BE49-F238E27FC236}">
                  <a16:creationId xmlns:a16="http://schemas.microsoft.com/office/drawing/2014/main" id="{35785492-BF3E-E046-A03B-D27F23CC7270}"/>
                </a:ext>
              </a:extLst>
            </p:cNvPr>
            <p:cNvSpPr/>
            <p:nvPr/>
          </p:nvSpPr>
          <p:spPr>
            <a:xfrm>
              <a:off x="8979021" y="3643114"/>
              <a:ext cx="1303102" cy="750538"/>
            </a:xfrm>
            <a:prstGeom prst="roundRect">
              <a:avLst/>
            </a:prstGeom>
            <a:grpFill/>
            <a:ln>
              <a:solidFill>
                <a:schemeClr val="accent1">
                  <a:shade val="5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1600" dirty="0">
                  <a:solidFill>
                    <a:schemeClr val="tx1"/>
                  </a:solidFill>
                </a:rPr>
                <a:t>KVM</a:t>
              </a:r>
            </a:p>
          </p:txBody>
        </p:sp>
      </p:grpSp>
      <p:sp>
        <p:nvSpPr>
          <p:cNvPr id="181" name="矩形 180">
            <a:extLst>
              <a:ext uri="{FF2B5EF4-FFF2-40B4-BE49-F238E27FC236}">
                <a16:creationId xmlns:a16="http://schemas.microsoft.com/office/drawing/2014/main" id="{6DFB93D8-87EE-DD4C-AD3F-4AAB223D1070}"/>
              </a:ext>
            </a:extLst>
          </p:cNvPr>
          <p:cNvSpPr/>
          <p:nvPr/>
        </p:nvSpPr>
        <p:spPr>
          <a:xfrm>
            <a:off x="2940308" y="3031250"/>
            <a:ext cx="59503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1600" dirty="0"/>
              <a:t>扫描</a:t>
            </a:r>
            <a:endParaRPr kumimoji="1" lang="en-US" altLang="zh-CN" sz="1600" dirty="0"/>
          </a:p>
        </p:txBody>
      </p:sp>
      <p:sp>
        <p:nvSpPr>
          <p:cNvPr id="182" name="矩形 181">
            <a:extLst>
              <a:ext uri="{FF2B5EF4-FFF2-40B4-BE49-F238E27FC236}">
                <a16:creationId xmlns:a16="http://schemas.microsoft.com/office/drawing/2014/main" id="{42DD24C5-0A1D-014D-8D62-127BD7AFAC32}"/>
              </a:ext>
            </a:extLst>
          </p:cNvPr>
          <p:cNvSpPr/>
          <p:nvPr/>
        </p:nvSpPr>
        <p:spPr>
          <a:xfrm>
            <a:off x="6402396" y="1819740"/>
            <a:ext cx="61747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1600" dirty="0"/>
              <a:t>拉取</a:t>
            </a:r>
            <a:endParaRPr kumimoji="1" lang="en-US" altLang="zh-CN" sz="1600" dirty="0"/>
          </a:p>
        </p:txBody>
      </p:sp>
      <p:sp>
        <p:nvSpPr>
          <p:cNvPr id="14399" name="矩形 14398">
            <a:extLst>
              <a:ext uri="{FF2B5EF4-FFF2-40B4-BE49-F238E27FC236}">
                <a16:creationId xmlns:a16="http://schemas.microsoft.com/office/drawing/2014/main" id="{EBE66671-649B-1A48-BFB7-99CCDB4FE854}"/>
              </a:ext>
            </a:extLst>
          </p:cNvPr>
          <p:cNvSpPr/>
          <p:nvPr/>
        </p:nvSpPr>
        <p:spPr>
          <a:xfrm>
            <a:off x="5360546" y="3123028"/>
            <a:ext cx="1125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触发部署</a:t>
            </a:r>
          </a:p>
        </p:txBody>
      </p:sp>
      <p:sp>
        <p:nvSpPr>
          <p:cNvPr id="186" name="矩形 185">
            <a:extLst>
              <a:ext uri="{FF2B5EF4-FFF2-40B4-BE49-F238E27FC236}">
                <a16:creationId xmlns:a16="http://schemas.microsoft.com/office/drawing/2014/main" id="{766F81AA-EEA4-6B44-A8AA-6C8EC8012A27}"/>
              </a:ext>
            </a:extLst>
          </p:cNvPr>
          <p:cNvSpPr/>
          <p:nvPr/>
        </p:nvSpPr>
        <p:spPr>
          <a:xfrm>
            <a:off x="6856866" y="4514943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1600" dirty="0"/>
              <a:t>测试调度</a:t>
            </a:r>
            <a:endParaRPr lang="zh-CN" altLang="en-US" sz="1600" dirty="0"/>
          </a:p>
        </p:txBody>
      </p:sp>
      <p:sp>
        <p:nvSpPr>
          <p:cNvPr id="187" name="矩形 186">
            <a:extLst>
              <a:ext uri="{FF2B5EF4-FFF2-40B4-BE49-F238E27FC236}">
                <a16:creationId xmlns:a16="http://schemas.microsoft.com/office/drawing/2014/main" id="{E5DA84B5-A32B-E148-8C50-33ACE9EA6475}"/>
              </a:ext>
            </a:extLst>
          </p:cNvPr>
          <p:cNvSpPr/>
          <p:nvPr/>
        </p:nvSpPr>
        <p:spPr>
          <a:xfrm>
            <a:off x="4921538" y="4565970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/>
              <a:t>触发测试</a:t>
            </a:r>
          </a:p>
        </p:txBody>
      </p:sp>
      <p:cxnSp>
        <p:nvCxnSpPr>
          <p:cNvPr id="191" name="直线箭头连接符 190">
            <a:extLst>
              <a:ext uri="{FF2B5EF4-FFF2-40B4-BE49-F238E27FC236}">
                <a16:creationId xmlns:a16="http://schemas.microsoft.com/office/drawing/2014/main" id="{AFA93BE8-55BF-A149-911C-B63B6E70E692}"/>
              </a:ext>
            </a:extLst>
          </p:cNvPr>
          <p:cNvCxnSpPr>
            <a:cxnSpLocks/>
            <a:stCxn id="14344" idx="2"/>
            <a:endCxn id="129" idx="1"/>
          </p:cNvCxnSpPr>
          <p:nvPr/>
        </p:nvCxnSpPr>
        <p:spPr>
          <a:xfrm>
            <a:off x="1121718" y="4287678"/>
            <a:ext cx="4441488" cy="85249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3" name="直线箭头连接符 202">
            <a:extLst>
              <a:ext uri="{FF2B5EF4-FFF2-40B4-BE49-F238E27FC236}">
                <a16:creationId xmlns:a16="http://schemas.microsoft.com/office/drawing/2014/main" id="{EACE0B7E-F8CF-1A44-997D-4FDD8AC1B5C7}"/>
              </a:ext>
            </a:extLst>
          </p:cNvPr>
          <p:cNvCxnSpPr>
            <a:cxnSpLocks/>
          </p:cNvCxnSpPr>
          <p:nvPr/>
        </p:nvCxnSpPr>
        <p:spPr>
          <a:xfrm flipH="1" flipV="1">
            <a:off x="9853959" y="3650505"/>
            <a:ext cx="1" cy="51333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6" name="矩形 205">
            <a:extLst>
              <a:ext uri="{FF2B5EF4-FFF2-40B4-BE49-F238E27FC236}">
                <a16:creationId xmlns:a16="http://schemas.microsoft.com/office/drawing/2014/main" id="{DC43B47F-5694-0D4E-8EA0-06D5AA94161C}"/>
              </a:ext>
            </a:extLst>
          </p:cNvPr>
          <p:cNvSpPr/>
          <p:nvPr/>
        </p:nvSpPr>
        <p:spPr>
          <a:xfrm>
            <a:off x="8883180" y="3800732"/>
            <a:ext cx="19415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1600" dirty="0"/>
              <a:t>测试</a:t>
            </a:r>
            <a:r>
              <a:rPr kumimoji="1" lang="en-US" altLang="zh-CN" sz="1600" dirty="0"/>
              <a:t>/</a:t>
            </a:r>
            <a:r>
              <a:rPr kumimoji="1" lang="zh-CN" altLang="en-US" sz="1600" dirty="0"/>
              <a:t>生产 环境执行</a:t>
            </a:r>
            <a:endParaRPr lang="zh-CN" altLang="en-US" sz="1600" dirty="0"/>
          </a:p>
        </p:txBody>
      </p:sp>
      <p:sp>
        <p:nvSpPr>
          <p:cNvPr id="207" name="圆角矩形 206">
            <a:extLst>
              <a:ext uri="{FF2B5EF4-FFF2-40B4-BE49-F238E27FC236}">
                <a16:creationId xmlns:a16="http://schemas.microsoft.com/office/drawing/2014/main" id="{3B88E62A-A0F8-2B4F-B3C0-B27B6D2810AC}"/>
              </a:ext>
            </a:extLst>
          </p:cNvPr>
          <p:cNvSpPr/>
          <p:nvPr/>
        </p:nvSpPr>
        <p:spPr>
          <a:xfrm>
            <a:off x="10077062" y="1231481"/>
            <a:ext cx="1422178" cy="487292"/>
          </a:xfrm>
          <a:prstGeom prst="roundRect">
            <a:avLst/>
          </a:prstGeom>
          <a:solidFill>
            <a:srgbClr val="92D050"/>
          </a:solidFill>
          <a:ln>
            <a:solidFill>
              <a:schemeClr val="accent1">
                <a:shade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dirty="0">
                <a:solidFill>
                  <a:schemeClr val="tx1"/>
                </a:solidFill>
              </a:rPr>
              <a:t>OpenStack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cxnSp>
        <p:nvCxnSpPr>
          <p:cNvPr id="211" name="直线箭头连接符 210">
            <a:extLst>
              <a:ext uri="{FF2B5EF4-FFF2-40B4-BE49-F238E27FC236}">
                <a16:creationId xmlns:a16="http://schemas.microsoft.com/office/drawing/2014/main" id="{7AD5E39B-FE49-A146-A655-AA189D80664F}"/>
              </a:ext>
            </a:extLst>
          </p:cNvPr>
          <p:cNvCxnSpPr>
            <a:cxnSpLocks/>
            <a:stCxn id="207" idx="2"/>
            <a:endCxn id="176" idx="0"/>
          </p:cNvCxnSpPr>
          <p:nvPr/>
        </p:nvCxnSpPr>
        <p:spPr>
          <a:xfrm>
            <a:off x="10788151" y="1718773"/>
            <a:ext cx="6958" cy="81363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4" name="矩形 213">
            <a:extLst>
              <a:ext uri="{FF2B5EF4-FFF2-40B4-BE49-F238E27FC236}">
                <a16:creationId xmlns:a16="http://schemas.microsoft.com/office/drawing/2014/main" id="{A8BFEE1D-148F-F24E-8FE5-C1B32763A768}"/>
              </a:ext>
            </a:extLst>
          </p:cNvPr>
          <p:cNvSpPr/>
          <p:nvPr/>
        </p:nvSpPr>
        <p:spPr>
          <a:xfrm>
            <a:off x="10783900" y="1938690"/>
            <a:ext cx="59503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1600" dirty="0"/>
              <a:t>管理</a:t>
            </a:r>
            <a:endParaRPr kumimoji="1" lang="en-US" altLang="zh-CN" sz="1600" dirty="0"/>
          </a:p>
        </p:txBody>
      </p:sp>
      <p:cxnSp>
        <p:nvCxnSpPr>
          <p:cNvPr id="219" name="直线箭头连接符 218">
            <a:extLst>
              <a:ext uri="{FF2B5EF4-FFF2-40B4-BE49-F238E27FC236}">
                <a16:creationId xmlns:a16="http://schemas.microsoft.com/office/drawing/2014/main" id="{4D901F3E-1776-9B41-B60A-0C5B2F0D182B}"/>
              </a:ext>
            </a:extLst>
          </p:cNvPr>
          <p:cNvCxnSpPr>
            <a:cxnSpLocks/>
            <a:stCxn id="14344" idx="3"/>
            <a:endCxn id="106" idx="2"/>
          </p:cNvCxnSpPr>
          <p:nvPr/>
        </p:nvCxnSpPr>
        <p:spPr>
          <a:xfrm flipV="1">
            <a:off x="1703786" y="2883275"/>
            <a:ext cx="1519527" cy="11447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2" name="矩形 221">
            <a:extLst>
              <a:ext uri="{FF2B5EF4-FFF2-40B4-BE49-F238E27FC236}">
                <a16:creationId xmlns:a16="http://schemas.microsoft.com/office/drawing/2014/main" id="{EEE204EB-690D-784D-A19D-580E7138E667}"/>
              </a:ext>
            </a:extLst>
          </p:cNvPr>
          <p:cNvSpPr/>
          <p:nvPr/>
        </p:nvSpPr>
        <p:spPr>
          <a:xfrm>
            <a:off x="5445590" y="5594625"/>
            <a:ext cx="146386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1600" dirty="0">
                <a:solidFill>
                  <a:schemeClr val="accent1"/>
                </a:solidFill>
              </a:rPr>
              <a:t>结果分析提交</a:t>
            </a:r>
            <a:endParaRPr kumimoji="1" lang="en-US" altLang="zh-CN" sz="1600" dirty="0">
              <a:solidFill>
                <a:schemeClr val="accent1"/>
              </a:solidFill>
            </a:endParaRPr>
          </a:p>
        </p:txBody>
      </p:sp>
      <p:sp>
        <p:nvSpPr>
          <p:cNvPr id="223" name="文本框 222">
            <a:extLst>
              <a:ext uri="{FF2B5EF4-FFF2-40B4-BE49-F238E27FC236}">
                <a16:creationId xmlns:a16="http://schemas.microsoft.com/office/drawing/2014/main" id="{72981A71-7BE2-B640-B4A0-A80E0E7E896D}"/>
              </a:ext>
            </a:extLst>
          </p:cNvPr>
          <p:cNvSpPr txBox="1"/>
          <p:nvPr/>
        </p:nvSpPr>
        <p:spPr>
          <a:xfrm>
            <a:off x="444014" y="5196674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1600" dirty="0">
                <a:solidFill>
                  <a:schemeClr val="accent1"/>
                </a:solidFill>
              </a:rPr>
              <a:t>测试报告展示</a:t>
            </a:r>
          </a:p>
        </p:txBody>
      </p:sp>
      <p:sp>
        <p:nvSpPr>
          <p:cNvPr id="224" name="文本框 223">
            <a:extLst>
              <a:ext uri="{FF2B5EF4-FFF2-40B4-BE49-F238E27FC236}">
                <a16:creationId xmlns:a16="http://schemas.microsoft.com/office/drawing/2014/main" id="{A48EF47E-5D65-DD41-A3AE-C24D84CE141F}"/>
              </a:ext>
            </a:extLst>
          </p:cNvPr>
          <p:cNvSpPr txBox="1"/>
          <p:nvPr/>
        </p:nvSpPr>
        <p:spPr>
          <a:xfrm>
            <a:off x="11540" y="4574568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600" dirty="0">
                <a:solidFill>
                  <a:schemeClr val="accent1"/>
                </a:solidFill>
              </a:rPr>
              <a:t>标签、注释、时间计划</a:t>
            </a:r>
            <a:endParaRPr kumimoji="1" lang="en-US" altLang="zh-CN" sz="1600" dirty="0">
              <a:solidFill>
                <a:schemeClr val="accent1"/>
              </a:solidFill>
            </a:endParaRPr>
          </a:p>
          <a:p>
            <a:pPr algn="ctr"/>
            <a:r>
              <a:rPr kumimoji="1" lang="zh-CN" altLang="en-US" sz="1600" dirty="0">
                <a:solidFill>
                  <a:schemeClr val="accent1"/>
                </a:solidFill>
              </a:rPr>
              <a:t>触发构建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313483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3" name="组合 1">
            <a:extLst>
              <a:ext uri="{FF2B5EF4-FFF2-40B4-BE49-F238E27FC236}">
                <a16:creationId xmlns:a16="http://schemas.microsoft.com/office/drawing/2014/main" id="{7572DCEC-FDC8-474A-A016-939876A3B2A7}"/>
              </a:ext>
            </a:extLst>
          </p:cNvPr>
          <p:cNvGrpSpPr>
            <a:grpSpLocks/>
          </p:cNvGrpSpPr>
          <p:nvPr/>
        </p:nvGrpSpPr>
        <p:grpSpPr bwMode="auto">
          <a:xfrm>
            <a:off x="541338" y="654050"/>
            <a:ext cx="4105275" cy="584200"/>
            <a:chOff x="6167" y="1030"/>
            <a:chExt cx="6464" cy="919"/>
          </a:xfrm>
        </p:grpSpPr>
        <p:sp>
          <p:nvSpPr>
            <p:cNvPr id="13314" name="文本框 8">
              <a:extLst>
                <a:ext uri="{FF2B5EF4-FFF2-40B4-BE49-F238E27FC236}">
                  <a16:creationId xmlns:a16="http://schemas.microsoft.com/office/drawing/2014/main" id="{19FB3FED-AD87-5344-A550-B64F4D9CC72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74" y="1030"/>
              <a:ext cx="5257" cy="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议程</a:t>
              </a:r>
              <a:endParaRPr lang="zh-CN" altLang="zh-CN" sz="3200" b="1" dirty="0">
                <a:latin typeface="思源黑体 CN Bold" panose="020B0800000000000000" charset="-122"/>
                <a:ea typeface="思源黑体 CN Bold" panose="020B0800000000000000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9E567755-6F18-B442-9C36-4C43D1B24C41}"/>
                </a:ext>
              </a:extLst>
            </p:cNvPr>
            <p:cNvSpPr/>
            <p:nvPr/>
          </p:nvSpPr>
          <p:spPr>
            <a:xfrm>
              <a:off x="6252" y="1077"/>
              <a:ext cx="827" cy="827"/>
            </a:xfrm>
            <a:prstGeom prst="rect">
              <a:avLst/>
            </a:prstGeom>
            <a:solidFill>
              <a:srgbClr val="2E7D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3316" name="文本框 10">
              <a:extLst>
                <a:ext uri="{FF2B5EF4-FFF2-40B4-BE49-F238E27FC236}">
                  <a16:creationId xmlns:a16="http://schemas.microsoft.com/office/drawing/2014/main" id="{8448C35E-BDA9-6742-B7C9-8C82D5B0031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" y="1065"/>
              <a:ext cx="102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07</a:t>
              </a:r>
            </a:p>
          </p:txBody>
        </p:sp>
      </p:grpSp>
      <p:sp>
        <p:nvSpPr>
          <p:cNvPr id="4099" name="文本占位符 4098">
            <a:extLst>
              <a:ext uri="{FF2B5EF4-FFF2-40B4-BE49-F238E27FC236}">
                <a16:creationId xmlns:a16="http://schemas.microsoft.com/office/drawing/2014/main" id="{E484D264-2540-C548-8D36-2E9A0A5C9E4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77850" y="1412875"/>
            <a:ext cx="11015663" cy="4556125"/>
          </a:xfrm>
        </p:spPr>
        <p:txBody>
          <a:bodyPr/>
          <a:lstStyle/>
          <a:p>
            <a:pPr marL="742950" indent="-742950">
              <a:lnSpc>
                <a:spcPct val="150000"/>
              </a:lnSpc>
              <a:spcBef>
                <a:spcPct val="0"/>
              </a:spcBef>
              <a:buFont typeface="+mj-lt"/>
              <a:buAutoNum type="arabicPeriod"/>
            </a:pPr>
            <a:r>
              <a:rPr lang="zh-CN" altLang="en-US" sz="3200" dirty="0">
                <a:solidFill>
                  <a:srgbClr val="404040"/>
                </a:solidFill>
                <a:ea typeface="思源黑体 CN Normal" panose="020B0400000000000000" charset="-122"/>
              </a:rPr>
              <a:t>持续集成概述</a:t>
            </a:r>
            <a:endParaRPr lang="en-US" altLang="zh-CN" sz="3200" dirty="0">
              <a:solidFill>
                <a:srgbClr val="404040"/>
              </a:solidFill>
              <a:ea typeface="思源黑体 CN Normal" panose="020B0400000000000000" charset="-122"/>
            </a:endParaRPr>
          </a:p>
          <a:p>
            <a:pPr marL="742950" indent="-742950">
              <a:lnSpc>
                <a:spcPct val="150000"/>
              </a:lnSpc>
              <a:spcBef>
                <a:spcPct val="0"/>
              </a:spcBef>
              <a:buFont typeface="+mj-lt"/>
              <a:buAutoNum type="arabicPeriod"/>
            </a:pPr>
            <a:r>
              <a:rPr lang="zh-CN" altLang="en-US" sz="3200" dirty="0">
                <a:solidFill>
                  <a:schemeClr val="accent1"/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禅道代码库管理</a:t>
            </a:r>
            <a:endParaRPr lang="en-US" altLang="zh-CN" sz="3200" dirty="0">
              <a:solidFill>
                <a:schemeClr val="accent1"/>
              </a:solidFill>
              <a:latin typeface="思源黑体 CN Normal" panose="020B0400000000000000" charset="-122"/>
              <a:ea typeface="思源黑体 CN Normal" panose="020B0400000000000000" charset="-122"/>
            </a:endParaRPr>
          </a:p>
          <a:p>
            <a:pPr marL="742950" indent="-742950">
              <a:lnSpc>
                <a:spcPct val="150000"/>
              </a:lnSpc>
              <a:spcBef>
                <a:spcPct val="0"/>
              </a:spcBef>
              <a:buFont typeface="+mj-lt"/>
              <a:buAutoNum type="arabicPeriod"/>
            </a:pPr>
            <a:r>
              <a:rPr lang="zh-CN" altLang="en" sz="3200" dirty="0">
                <a:solidFill>
                  <a:srgbClr val="404040"/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禅道</a:t>
            </a:r>
            <a:r>
              <a:rPr lang="en" altLang="zh-CN" sz="3200" dirty="0">
                <a:solidFill>
                  <a:srgbClr val="404040"/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Jenkins</a:t>
            </a:r>
            <a:r>
              <a:rPr lang="zh-CN" altLang="en-US" sz="3200" dirty="0">
                <a:solidFill>
                  <a:srgbClr val="404040"/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集成</a:t>
            </a:r>
            <a:endParaRPr lang="en-US" altLang="zh-CN" sz="3200" dirty="0">
              <a:solidFill>
                <a:srgbClr val="404040"/>
              </a:solidFill>
              <a:latin typeface="思源黑体 CN Normal" panose="020B0400000000000000" charset="-122"/>
              <a:ea typeface="思源黑体 CN Normal" panose="020B0400000000000000" charset="-122"/>
            </a:endParaRPr>
          </a:p>
          <a:p>
            <a:pPr marL="742950" indent="-742950">
              <a:lnSpc>
                <a:spcPct val="150000"/>
              </a:lnSpc>
              <a:spcBef>
                <a:spcPct val="0"/>
              </a:spcBef>
              <a:buFont typeface="+mj-lt"/>
              <a:buAutoNum type="arabicPeriod"/>
            </a:pPr>
            <a:r>
              <a:rPr lang="en-US" altLang="zh-CN" sz="3200" dirty="0">
                <a:solidFill>
                  <a:srgbClr val="404040"/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ZTF</a:t>
            </a:r>
            <a:r>
              <a:rPr lang="zh-CN" altLang="en-US" sz="3200" dirty="0">
                <a:solidFill>
                  <a:srgbClr val="404040"/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自动化测试工具</a:t>
            </a:r>
            <a:endParaRPr lang="en-US" altLang="zh-CN" sz="3200" dirty="0">
              <a:solidFill>
                <a:srgbClr val="404040"/>
              </a:solidFill>
              <a:latin typeface="思源黑体 CN Normal" panose="020B0400000000000000" charset="-122"/>
              <a:ea typeface="思源黑体 CN Normal" panose="020B0400000000000000" charset="-122"/>
            </a:endParaRPr>
          </a:p>
          <a:p>
            <a:pPr marL="742950" indent="-742950">
              <a:lnSpc>
                <a:spcPct val="150000"/>
              </a:lnSpc>
              <a:spcBef>
                <a:spcPct val="0"/>
              </a:spcBef>
              <a:buFont typeface="+mj-lt"/>
              <a:buAutoNum type="arabicPeriod"/>
            </a:pPr>
            <a:r>
              <a:rPr lang="en-US" altLang="zh-CN" sz="3200" dirty="0">
                <a:solidFill>
                  <a:srgbClr val="404040"/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ZenData</a:t>
            </a:r>
            <a:r>
              <a:rPr lang="zh-CN" altLang="en-US" sz="3200" dirty="0">
                <a:solidFill>
                  <a:srgbClr val="404040"/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数据生成器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Wingdings" pitchFamily="2" charset="2"/>
              <a:buChar char="p"/>
            </a:pPr>
            <a:endParaRPr lang="zh-CN" altLang="en-US" sz="3200" dirty="0">
              <a:solidFill>
                <a:srgbClr val="404040"/>
              </a:solidFill>
              <a:latin typeface="思源黑体 CN Normal" panose="020B0400000000000000" charset="-122"/>
              <a:ea typeface="思源黑体 CN Normal" panose="020B0400000000000000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362624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组合 1">
            <a:extLst>
              <a:ext uri="{FF2B5EF4-FFF2-40B4-BE49-F238E27FC236}">
                <a16:creationId xmlns:a16="http://schemas.microsoft.com/office/drawing/2014/main" id="{16EF8843-B8C1-DB4E-B409-D838465AFD2D}"/>
              </a:ext>
            </a:extLst>
          </p:cNvPr>
          <p:cNvGrpSpPr>
            <a:grpSpLocks/>
          </p:cNvGrpSpPr>
          <p:nvPr/>
        </p:nvGrpSpPr>
        <p:grpSpPr bwMode="auto">
          <a:xfrm>
            <a:off x="541338" y="654050"/>
            <a:ext cx="6465301" cy="584836"/>
            <a:chOff x="6167" y="1030"/>
            <a:chExt cx="10180" cy="920"/>
          </a:xfrm>
        </p:grpSpPr>
        <p:sp>
          <p:nvSpPr>
            <p:cNvPr id="14338" name="文本框 8">
              <a:extLst>
                <a:ext uri="{FF2B5EF4-FFF2-40B4-BE49-F238E27FC236}">
                  <a16:creationId xmlns:a16="http://schemas.microsoft.com/office/drawing/2014/main" id="{9195EA0D-63DF-614A-8266-1FE4BAD096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74" y="1030"/>
              <a:ext cx="8973" cy="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禅道支持版本系统</a:t>
              </a:r>
              <a:endParaRPr lang="zh-CN" altLang="zh-CN" sz="3200" b="1" dirty="0">
                <a:latin typeface="思源黑体 CN Bold" panose="020B0800000000000000" charset="-122"/>
                <a:ea typeface="思源黑体 CN Bold" panose="020B0800000000000000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EECBD290-518D-4D4B-A520-A3C160A0279A}"/>
                </a:ext>
              </a:extLst>
            </p:cNvPr>
            <p:cNvSpPr/>
            <p:nvPr/>
          </p:nvSpPr>
          <p:spPr>
            <a:xfrm>
              <a:off x="6252" y="1077"/>
              <a:ext cx="827" cy="827"/>
            </a:xfrm>
            <a:prstGeom prst="rect">
              <a:avLst/>
            </a:prstGeom>
            <a:solidFill>
              <a:srgbClr val="2E7D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340" name="文本框 10">
              <a:extLst>
                <a:ext uri="{FF2B5EF4-FFF2-40B4-BE49-F238E27FC236}">
                  <a16:creationId xmlns:a16="http://schemas.microsoft.com/office/drawing/2014/main" id="{B16E2219-7C79-D54F-AF4E-C7BA5C746A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" y="1065"/>
              <a:ext cx="102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08</a:t>
              </a:r>
            </a:p>
          </p:txBody>
        </p:sp>
      </p:grpSp>
      <p:pic>
        <p:nvPicPr>
          <p:cNvPr id="3" name="图片 2">
            <a:extLst>
              <a:ext uri="{FF2B5EF4-FFF2-40B4-BE49-F238E27FC236}">
                <a16:creationId xmlns:a16="http://schemas.microsoft.com/office/drawing/2014/main" id="{449516CE-979D-874C-9134-EC30D122F3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4473" y="2215836"/>
            <a:ext cx="1397000" cy="5842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2E562D70-778F-194B-9E49-E8C2D56B15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06771" y="3654110"/>
            <a:ext cx="1270000" cy="8763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215363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组合 1">
            <a:extLst>
              <a:ext uri="{FF2B5EF4-FFF2-40B4-BE49-F238E27FC236}">
                <a16:creationId xmlns:a16="http://schemas.microsoft.com/office/drawing/2014/main" id="{16EF8843-B8C1-DB4E-B409-D838465AFD2D}"/>
              </a:ext>
            </a:extLst>
          </p:cNvPr>
          <p:cNvGrpSpPr>
            <a:grpSpLocks/>
          </p:cNvGrpSpPr>
          <p:nvPr/>
        </p:nvGrpSpPr>
        <p:grpSpPr bwMode="auto">
          <a:xfrm>
            <a:off x="506169" y="654050"/>
            <a:ext cx="6465301" cy="584836"/>
            <a:chOff x="6167" y="1030"/>
            <a:chExt cx="10180" cy="920"/>
          </a:xfrm>
        </p:grpSpPr>
        <p:sp>
          <p:nvSpPr>
            <p:cNvPr id="14338" name="文本框 8">
              <a:extLst>
                <a:ext uri="{FF2B5EF4-FFF2-40B4-BE49-F238E27FC236}">
                  <a16:creationId xmlns:a16="http://schemas.microsoft.com/office/drawing/2014/main" id="{9195EA0D-63DF-614A-8266-1FE4BAD096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74" y="1030"/>
              <a:ext cx="8973" cy="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禅道版本库管理</a:t>
              </a:r>
              <a:endParaRPr lang="zh-CN" altLang="zh-CN" sz="3200" b="1" dirty="0">
                <a:latin typeface="思源黑体 CN Bold" panose="020B0800000000000000" charset="-122"/>
                <a:ea typeface="思源黑体 CN Bold" panose="020B0800000000000000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EECBD290-518D-4D4B-A520-A3C160A0279A}"/>
                </a:ext>
              </a:extLst>
            </p:cNvPr>
            <p:cNvSpPr/>
            <p:nvPr/>
          </p:nvSpPr>
          <p:spPr>
            <a:xfrm>
              <a:off x="6252" y="1077"/>
              <a:ext cx="827" cy="827"/>
            </a:xfrm>
            <a:prstGeom prst="rect">
              <a:avLst/>
            </a:prstGeom>
            <a:solidFill>
              <a:srgbClr val="2E7D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340" name="文本框 10">
              <a:extLst>
                <a:ext uri="{FF2B5EF4-FFF2-40B4-BE49-F238E27FC236}">
                  <a16:creationId xmlns:a16="http://schemas.microsoft.com/office/drawing/2014/main" id="{B16E2219-7C79-D54F-AF4E-C7BA5C746A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" y="1065"/>
              <a:ext cx="102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09</a:t>
              </a:r>
            </a:p>
          </p:txBody>
        </p:sp>
      </p:grpSp>
      <p:pic>
        <p:nvPicPr>
          <p:cNvPr id="7" name="图片 6">
            <a:extLst>
              <a:ext uri="{FF2B5EF4-FFF2-40B4-BE49-F238E27FC236}">
                <a16:creationId xmlns:a16="http://schemas.microsoft.com/office/drawing/2014/main" id="{EDC4EEB6-B7B9-724F-921A-AE4F385E67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7838" y="0"/>
            <a:ext cx="7884162" cy="4185138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ED890582-CBA4-D147-BA43-B6ABA3218B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8554" y="4185138"/>
            <a:ext cx="11614084" cy="26462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07601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组合 1">
            <a:extLst>
              <a:ext uri="{FF2B5EF4-FFF2-40B4-BE49-F238E27FC236}">
                <a16:creationId xmlns:a16="http://schemas.microsoft.com/office/drawing/2014/main" id="{16EF8843-B8C1-DB4E-B409-D838465AFD2D}"/>
              </a:ext>
            </a:extLst>
          </p:cNvPr>
          <p:cNvGrpSpPr>
            <a:grpSpLocks/>
          </p:cNvGrpSpPr>
          <p:nvPr/>
        </p:nvGrpSpPr>
        <p:grpSpPr bwMode="auto">
          <a:xfrm>
            <a:off x="541338" y="654050"/>
            <a:ext cx="6465301" cy="584836"/>
            <a:chOff x="6167" y="1030"/>
            <a:chExt cx="10180" cy="920"/>
          </a:xfrm>
        </p:grpSpPr>
        <p:sp>
          <p:nvSpPr>
            <p:cNvPr id="14338" name="文本框 8">
              <a:extLst>
                <a:ext uri="{FF2B5EF4-FFF2-40B4-BE49-F238E27FC236}">
                  <a16:creationId xmlns:a16="http://schemas.microsoft.com/office/drawing/2014/main" id="{9195EA0D-63DF-614A-8266-1FE4BAD096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74" y="1030"/>
              <a:ext cx="8973" cy="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禅道代码浏览</a:t>
              </a:r>
              <a:endParaRPr lang="zh-CN" altLang="zh-CN" sz="3200" b="1" dirty="0">
                <a:latin typeface="思源黑体 CN Bold" panose="020B0800000000000000" charset="-122"/>
                <a:ea typeface="思源黑体 CN Bold" panose="020B0800000000000000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EECBD290-518D-4D4B-A520-A3C160A0279A}"/>
                </a:ext>
              </a:extLst>
            </p:cNvPr>
            <p:cNvSpPr/>
            <p:nvPr/>
          </p:nvSpPr>
          <p:spPr>
            <a:xfrm>
              <a:off x="6252" y="1077"/>
              <a:ext cx="827" cy="827"/>
            </a:xfrm>
            <a:prstGeom prst="rect">
              <a:avLst/>
            </a:prstGeom>
            <a:solidFill>
              <a:srgbClr val="2E7D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340" name="文本框 10">
              <a:extLst>
                <a:ext uri="{FF2B5EF4-FFF2-40B4-BE49-F238E27FC236}">
                  <a16:creationId xmlns:a16="http://schemas.microsoft.com/office/drawing/2014/main" id="{B16E2219-7C79-D54F-AF4E-C7BA5C746A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" y="1065"/>
              <a:ext cx="102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10</a:t>
              </a:r>
            </a:p>
          </p:txBody>
        </p:sp>
      </p:grpSp>
      <p:sp>
        <p:nvSpPr>
          <p:cNvPr id="3" name="矩形 2">
            <a:extLst>
              <a:ext uri="{FF2B5EF4-FFF2-40B4-BE49-F238E27FC236}">
                <a16:creationId xmlns:a16="http://schemas.microsoft.com/office/drawing/2014/main" id="{21915CCC-788E-864E-8D84-C4B6098C2475}"/>
              </a:ext>
            </a:extLst>
          </p:cNvPr>
          <p:cNvSpPr/>
          <p:nvPr/>
        </p:nvSpPr>
        <p:spPr>
          <a:xfrm>
            <a:off x="1307902" y="1372575"/>
            <a:ext cx="233797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p"/>
            </a:pPr>
            <a:r>
              <a:rPr lang="zh-CN" altLang="en-US" sz="2800" dirty="0"/>
              <a:t>代码内容</a:t>
            </a:r>
          </a:p>
          <a:p>
            <a:pPr marL="285750" indent="-285750">
              <a:buFont typeface="Wingdings" pitchFamily="2" charset="2"/>
              <a:buChar char="p"/>
            </a:pPr>
            <a:r>
              <a:rPr lang="zh-CN" altLang="en-US" sz="2800" dirty="0"/>
              <a:t>提交历史</a:t>
            </a:r>
          </a:p>
          <a:p>
            <a:pPr marL="285750" indent="-285750">
              <a:buFont typeface="Wingdings" pitchFamily="2" charset="2"/>
              <a:buChar char="p"/>
            </a:pPr>
            <a:r>
              <a:rPr lang="zh-CN" altLang="en-US" sz="2800" dirty="0"/>
              <a:t>版本比较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F9ED98F7-A311-1943-90B4-E320C6A890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1041" y="1421129"/>
            <a:ext cx="8723792" cy="455930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621694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组合 1">
            <a:extLst>
              <a:ext uri="{FF2B5EF4-FFF2-40B4-BE49-F238E27FC236}">
                <a16:creationId xmlns:a16="http://schemas.microsoft.com/office/drawing/2014/main" id="{16EF8843-B8C1-DB4E-B409-D838465AFD2D}"/>
              </a:ext>
            </a:extLst>
          </p:cNvPr>
          <p:cNvGrpSpPr>
            <a:grpSpLocks/>
          </p:cNvGrpSpPr>
          <p:nvPr/>
        </p:nvGrpSpPr>
        <p:grpSpPr bwMode="auto">
          <a:xfrm>
            <a:off x="541338" y="654050"/>
            <a:ext cx="6465301" cy="584836"/>
            <a:chOff x="6167" y="1030"/>
            <a:chExt cx="10180" cy="920"/>
          </a:xfrm>
        </p:grpSpPr>
        <p:sp>
          <p:nvSpPr>
            <p:cNvPr id="14338" name="文本框 8">
              <a:extLst>
                <a:ext uri="{FF2B5EF4-FFF2-40B4-BE49-F238E27FC236}">
                  <a16:creationId xmlns:a16="http://schemas.microsoft.com/office/drawing/2014/main" id="{9195EA0D-63DF-614A-8266-1FE4BAD096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74" y="1030"/>
              <a:ext cx="8973" cy="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禅道代码审查</a:t>
              </a:r>
              <a:endParaRPr lang="zh-CN" altLang="zh-CN" sz="3200" b="1" dirty="0">
                <a:latin typeface="思源黑体 CN Bold" panose="020B0800000000000000" charset="-122"/>
                <a:ea typeface="思源黑体 CN Bold" panose="020B0800000000000000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EECBD290-518D-4D4B-A520-A3C160A0279A}"/>
                </a:ext>
              </a:extLst>
            </p:cNvPr>
            <p:cNvSpPr/>
            <p:nvPr/>
          </p:nvSpPr>
          <p:spPr>
            <a:xfrm>
              <a:off x="6252" y="1077"/>
              <a:ext cx="827" cy="827"/>
            </a:xfrm>
            <a:prstGeom prst="rect">
              <a:avLst/>
            </a:prstGeom>
            <a:solidFill>
              <a:srgbClr val="2E7D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340" name="文本框 10">
              <a:extLst>
                <a:ext uri="{FF2B5EF4-FFF2-40B4-BE49-F238E27FC236}">
                  <a16:creationId xmlns:a16="http://schemas.microsoft.com/office/drawing/2014/main" id="{B16E2219-7C79-D54F-AF4E-C7BA5C746A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" y="1065"/>
              <a:ext cx="102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11</a:t>
              </a:r>
            </a:p>
          </p:txBody>
        </p:sp>
      </p:grpSp>
      <p:sp>
        <p:nvSpPr>
          <p:cNvPr id="3" name="矩形 2">
            <a:extLst>
              <a:ext uri="{FF2B5EF4-FFF2-40B4-BE49-F238E27FC236}">
                <a16:creationId xmlns:a16="http://schemas.microsoft.com/office/drawing/2014/main" id="{21915CCC-788E-864E-8D84-C4B6098C2475}"/>
              </a:ext>
            </a:extLst>
          </p:cNvPr>
          <p:cNvSpPr/>
          <p:nvPr/>
        </p:nvSpPr>
        <p:spPr>
          <a:xfrm>
            <a:off x="1307902" y="1450929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>
              <a:buFont typeface="Wingdings" pitchFamily="2" charset="2"/>
              <a:buChar char="p"/>
            </a:pPr>
            <a:r>
              <a:rPr lang="zh-CN" altLang="en-US" sz="2800" dirty="0"/>
              <a:t>代码同行评审</a:t>
            </a:r>
          </a:p>
          <a:p>
            <a:pPr marL="457200" indent="-457200">
              <a:buFont typeface="Wingdings" pitchFamily="2" charset="2"/>
              <a:buChar char="p"/>
            </a:pPr>
            <a:r>
              <a:rPr lang="zh-CN" altLang="en-US" sz="2800" dirty="0"/>
              <a:t>代码问题提交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9DB12440-BF59-E945-9873-108D332711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59570" y="676299"/>
            <a:ext cx="7028764" cy="618117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397230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3" name="组合 1">
            <a:extLst>
              <a:ext uri="{FF2B5EF4-FFF2-40B4-BE49-F238E27FC236}">
                <a16:creationId xmlns:a16="http://schemas.microsoft.com/office/drawing/2014/main" id="{7572DCEC-FDC8-474A-A016-939876A3B2A7}"/>
              </a:ext>
            </a:extLst>
          </p:cNvPr>
          <p:cNvGrpSpPr>
            <a:grpSpLocks/>
          </p:cNvGrpSpPr>
          <p:nvPr/>
        </p:nvGrpSpPr>
        <p:grpSpPr bwMode="auto">
          <a:xfrm>
            <a:off x="541338" y="654050"/>
            <a:ext cx="4105275" cy="584200"/>
            <a:chOff x="6167" y="1030"/>
            <a:chExt cx="6464" cy="919"/>
          </a:xfrm>
        </p:grpSpPr>
        <p:sp>
          <p:nvSpPr>
            <p:cNvPr id="13314" name="文本框 8">
              <a:extLst>
                <a:ext uri="{FF2B5EF4-FFF2-40B4-BE49-F238E27FC236}">
                  <a16:creationId xmlns:a16="http://schemas.microsoft.com/office/drawing/2014/main" id="{19FB3FED-AD87-5344-A550-B64F4D9CC72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74" y="1030"/>
              <a:ext cx="5257" cy="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议程</a:t>
              </a:r>
              <a:endParaRPr lang="zh-CN" altLang="zh-CN" sz="3200" b="1" dirty="0">
                <a:latin typeface="思源黑体 CN Bold" panose="020B0800000000000000" charset="-122"/>
                <a:ea typeface="思源黑体 CN Bold" panose="020B0800000000000000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9E567755-6F18-B442-9C36-4C43D1B24C41}"/>
                </a:ext>
              </a:extLst>
            </p:cNvPr>
            <p:cNvSpPr/>
            <p:nvPr/>
          </p:nvSpPr>
          <p:spPr>
            <a:xfrm>
              <a:off x="6252" y="1077"/>
              <a:ext cx="827" cy="827"/>
            </a:xfrm>
            <a:prstGeom prst="rect">
              <a:avLst/>
            </a:prstGeom>
            <a:solidFill>
              <a:srgbClr val="2E7D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3316" name="文本框 10">
              <a:extLst>
                <a:ext uri="{FF2B5EF4-FFF2-40B4-BE49-F238E27FC236}">
                  <a16:creationId xmlns:a16="http://schemas.microsoft.com/office/drawing/2014/main" id="{8448C35E-BDA9-6742-B7C9-8C82D5B0031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" y="1065"/>
              <a:ext cx="102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12</a:t>
              </a:r>
            </a:p>
          </p:txBody>
        </p:sp>
      </p:grpSp>
      <p:sp>
        <p:nvSpPr>
          <p:cNvPr id="9" name="文本占位符 4098">
            <a:extLst>
              <a:ext uri="{FF2B5EF4-FFF2-40B4-BE49-F238E27FC236}">
                <a16:creationId xmlns:a16="http://schemas.microsoft.com/office/drawing/2014/main" id="{0F012620-0863-A446-BC28-0F1F5D43DF8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77850" y="1412875"/>
            <a:ext cx="11015663" cy="4556125"/>
          </a:xfrm>
        </p:spPr>
        <p:txBody>
          <a:bodyPr/>
          <a:lstStyle/>
          <a:p>
            <a:pPr marL="742950" indent="-742950">
              <a:lnSpc>
                <a:spcPct val="150000"/>
              </a:lnSpc>
              <a:spcBef>
                <a:spcPct val="0"/>
              </a:spcBef>
              <a:buFont typeface="+mj-lt"/>
              <a:buAutoNum type="arabicPeriod"/>
            </a:pPr>
            <a:r>
              <a:rPr lang="zh-CN" altLang="en-US" sz="3200" dirty="0">
                <a:solidFill>
                  <a:srgbClr val="404040"/>
                </a:solidFill>
                <a:ea typeface="思源黑体 CN Normal" panose="020B0400000000000000" charset="-122"/>
              </a:rPr>
              <a:t>持续集成概述</a:t>
            </a:r>
            <a:endParaRPr lang="en-US" altLang="zh-CN" sz="3200" dirty="0">
              <a:solidFill>
                <a:srgbClr val="404040"/>
              </a:solidFill>
              <a:ea typeface="思源黑体 CN Normal" panose="020B0400000000000000" charset="-122"/>
            </a:endParaRPr>
          </a:p>
          <a:p>
            <a:pPr marL="742950" indent="-742950">
              <a:lnSpc>
                <a:spcPct val="150000"/>
              </a:lnSpc>
              <a:spcBef>
                <a:spcPct val="0"/>
              </a:spcBef>
              <a:buFont typeface="+mj-lt"/>
              <a:buAutoNum type="arabicPeriod"/>
            </a:pPr>
            <a:r>
              <a:rPr lang="zh-CN" altLang="en-US" sz="3200" dirty="0">
                <a:solidFill>
                  <a:srgbClr val="404040"/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禅道代码库管理</a:t>
            </a:r>
            <a:endParaRPr lang="en-US" altLang="zh-CN" sz="3200" dirty="0">
              <a:solidFill>
                <a:srgbClr val="404040"/>
              </a:solidFill>
              <a:latin typeface="思源黑体 CN Normal" panose="020B0400000000000000" charset="-122"/>
              <a:ea typeface="思源黑体 CN Normal" panose="020B0400000000000000" charset="-122"/>
            </a:endParaRPr>
          </a:p>
          <a:p>
            <a:pPr marL="742950" indent="-742950">
              <a:lnSpc>
                <a:spcPct val="150000"/>
              </a:lnSpc>
              <a:spcBef>
                <a:spcPct val="0"/>
              </a:spcBef>
              <a:buFont typeface="+mj-lt"/>
              <a:buAutoNum type="arabicPeriod"/>
            </a:pPr>
            <a:r>
              <a:rPr lang="zh-CN" altLang="en" sz="3200" dirty="0">
                <a:solidFill>
                  <a:schemeClr val="accent1"/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禅道</a:t>
            </a:r>
            <a:r>
              <a:rPr lang="en" altLang="zh-CN" sz="3200" dirty="0">
                <a:solidFill>
                  <a:schemeClr val="accent1"/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Jenkins</a:t>
            </a:r>
            <a:r>
              <a:rPr lang="zh-CN" altLang="en-US" sz="3200" dirty="0">
                <a:solidFill>
                  <a:schemeClr val="accent1"/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集成</a:t>
            </a:r>
            <a:endParaRPr lang="en-US" altLang="zh-CN" sz="3200" dirty="0">
              <a:solidFill>
                <a:schemeClr val="accent1"/>
              </a:solidFill>
              <a:latin typeface="思源黑体 CN Normal" panose="020B0400000000000000" charset="-122"/>
              <a:ea typeface="思源黑体 CN Normal" panose="020B0400000000000000" charset="-122"/>
            </a:endParaRPr>
          </a:p>
          <a:p>
            <a:pPr marL="742950" indent="-742950">
              <a:lnSpc>
                <a:spcPct val="150000"/>
              </a:lnSpc>
              <a:spcBef>
                <a:spcPct val="0"/>
              </a:spcBef>
              <a:buFont typeface="+mj-lt"/>
              <a:buAutoNum type="arabicPeriod"/>
            </a:pPr>
            <a:r>
              <a:rPr lang="en-US" altLang="zh-CN" sz="3200" dirty="0">
                <a:solidFill>
                  <a:srgbClr val="404040"/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ZTF</a:t>
            </a:r>
            <a:r>
              <a:rPr lang="zh-CN" altLang="en-US" sz="3200" dirty="0">
                <a:solidFill>
                  <a:srgbClr val="404040"/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自动化测试工具</a:t>
            </a:r>
            <a:endParaRPr lang="en-US" altLang="zh-CN" sz="3200" dirty="0">
              <a:solidFill>
                <a:srgbClr val="404040"/>
              </a:solidFill>
              <a:latin typeface="思源黑体 CN Normal" panose="020B0400000000000000" charset="-122"/>
              <a:ea typeface="思源黑体 CN Normal" panose="020B0400000000000000" charset="-122"/>
            </a:endParaRPr>
          </a:p>
          <a:p>
            <a:pPr marL="742950" indent="-742950">
              <a:lnSpc>
                <a:spcPct val="150000"/>
              </a:lnSpc>
              <a:spcBef>
                <a:spcPct val="0"/>
              </a:spcBef>
              <a:buFont typeface="+mj-lt"/>
              <a:buAutoNum type="arabicPeriod"/>
            </a:pPr>
            <a:r>
              <a:rPr lang="en-US" altLang="zh-CN" sz="3200" dirty="0">
                <a:solidFill>
                  <a:srgbClr val="404040"/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ZenData</a:t>
            </a:r>
            <a:r>
              <a:rPr lang="zh-CN" altLang="en-US" sz="3200" dirty="0">
                <a:solidFill>
                  <a:srgbClr val="404040"/>
                </a:solidFill>
                <a:latin typeface="思源黑体 CN Normal" panose="020B0400000000000000" charset="-122"/>
                <a:ea typeface="思源黑体 CN Normal" panose="020B0400000000000000" charset="-122"/>
              </a:rPr>
              <a:t>数据生成器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428600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组合 1">
            <a:extLst>
              <a:ext uri="{FF2B5EF4-FFF2-40B4-BE49-F238E27FC236}">
                <a16:creationId xmlns:a16="http://schemas.microsoft.com/office/drawing/2014/main" id="{16EF8843-B8C1-DB4E-B409-D838465AFD2D}"/>
              </a:ext>
            </a:extLst>
          </p:cNvPr>
          <p:cNvGrpSpPr>
            <a:grpSpLocks/>
          </p:cNvGrpSpPr>
          <p:nvPr/>
        </p:nvGrpSpPr>
        <p:grpSpPr bwMode="auto">
          <a:xfrm>
            <a:off x="541338" y="654050"/>
            <a:ext cx="4105275" cy="584836"/>
            <a:chOff x="6167" y="1030"/>
            <a:chExt cx="6464" cy="920"/>
          </a:xfrm>
        </p:grpSpPr>
        <p:sp>
          <p:nvSpPr>
            <p:cNvPr id="14338" name="文本框 8">
              <a:extLst>
                <a:ext uri="{FF2B5EF4-FFF2-40B4-BE49-F238E27FC236}">
                  <a16:creationId xmlns:a16="http://schemas.microsoft.com/office/drawing/2014/main" id="{9195EA0D-63DF-614A-8266-1FE4BAD096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74" y="1030"/>
              <a:ext cx="5257" cy="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禅道</a:t>
              </a:r>
              <a:r>
                <a:rPr lang="en-US" altLang="zh-CN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Jenkins</a:t>
              </a:r>
              <a:r>
                <a:rPr lang="zh-CN" altLang="en-US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集成</a:t>
              </a:r>
              <a:endParaRPr lang="zh-CN" altLang="zh-CN" sz="3200" b="1" dirty="0">
                <a:latin typeface="思源黑体 CN Bold" panose="020B0800000000000000" charset="-122"/>
                <a:ea typeface="思源黑体 CN Bold" panose="020B0800000000000000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EECBD290-518D-4D4B-A520-A3C160A0279A}"/>
                </a:ext>
              </a:extLst>
            </p:cNvPr>
            <p:cNvSpPr/>
            <p:nvPr/>
          </p:nvSpPr>
          <p:spPr>
            <a:xfrm>
              <a:off x="6252" y="1077"/>
              <a:ext cx="827" cy="827"/>
            </a:xfrm>
            <a:prstGeom prst="rect">
              <a:avLst/>
            </a:prstGeom>
            <a:solidFill>
              <a:srgbClr val="2E7D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340" name="文本框 10">
              <a:extLst>
                <a:ext uri="{FF2B5EF4-FFF2-40B4-BE49-F238E27FC236}">
                  <a16:creationId xmlns:a16="http://schemas.microsoft.com/office/drawing/2014/main" id="{B16E2219-7C79-D54F-AF4E-C7BA5C746A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" y="1065"/>
              <a:ext cx="102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13</a:t>
              </a:r>
            </a:p>
          </p:txBody>
        </p:sp>
      </p:grpSp>
      <p:sp>
        <p:nvSpPr>
          <p:cNvPr id="2" name="矩形 1">
            <a:extLst>
              <a:ext uri="{FF2B5EF4-FFF2-40B4-BE49-F238E27FC236}">
                <a16:creationId xmlns:a16="http://schemas.microsoft.com/office/drawing/2014/main" id="{D5B4E166-B023-C341-A592-B7E943334E51}"/>
              </a:ext>
            </a:extLst>
          </p:cNvPr>
          <p:cNvSpPr/>
          <p:nvPr/>
        </p:nvSpPr>
        <p:spPr>
          <a:xfrm>
            <a:off x="1526050" y="2311823"/>
            <a:ext cx="1509823" cy="5316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1400" dirty="0">
                <a:solidFill>
                  <a:schemeClr val="tx1"/>
                </a:solidFill>
              </a:rPr>
              <a:t>配置代码</a:t>
            </a:r>
            <a:endParaRPr kumimoji="1" lang="en-US" altLang="zh-CN" sz="1400" dirty="0">
              <a:solidFill>
                <a:schemeClr val="tx1"/>
              </a:solidFill>
            </a:endParaRPr>
          </a:p>
          <a:p>
            <a:pPr algn="ctr"/>
            <a:r>
              <a:rPr kumimoji="1" lang="zh-CN" altLang="en-US" sz="1400" dirty="0">
                <a:solidFill>
                  <a:schemeClr val="tx1"/>
                </a:solidFill>
              </a:rPr>
              <a:t>注释指令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9451E979-4DD6-FD4F-997C-B581350C7209}"/>
              </a:ext>
            </a:extLst>
          </p:cNvPr>
          <p:cNvSpPr/>
          <p:nvPr/>
        </p:nvSpPr>
        <p:spPr>
          <a:xfrm>
            <a:off x="1526049" y="4003701"/>
            <a:ext cx="1509823" cy="5316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1400" dirty="0">
                <a:solidFill>
                  <a:schemeClr val="tx1"/>
                </a:solidFill>
              </a:rPr>
              <a:t>配置</a:t>
            </a:r>
            <a:r>
              <a:rPr kumimoji="1" lang="en-US" altLang="zh-CN" sz="1400" dirty="0">
                <a:solidFill>
                  <a:schemeClr val="tx1"/>
                </a:solidFill>
              </a:rPr>
              <a:t>Jenkins</a:t>
            </a:r>
            <a:endParaRPr kumimoji="1" lang="zh-CN" altLang="en-US" sz="1400" dirty="0">
              <a:solidFill>
                <a:schemeClr val="tx1"/>
              </a:solidFill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5E35DA57-8938-374C-A49A-EBC20ADF7E43}"/>
              </a:ext>
            </a:extLst>
          </p:cNvPr>
          <p:cNvSpPr/>
          <p:nvPr/>
        </p:nvSpPr>
        <p:spPr>
          <a:xfrm>
            <a:off x="1526049" y="3159673"/>
            <a:ext cx="1509823" cy="5316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1400" dirty="0">
                <a:solidFill>
                  <a:schemeClr val="tx1"/>
                </a:solidFill>
              </a:rPr>
              <a:t>配置代码库</a:t>
            </a:r>
            <a:endParaRPr kumimoji="1" lang="en-US" altLang="zh-CN" sz="1400" dirty="0">
              <a:solidFill>
                <a:schemeClr val="tx1"/>
              </a:solidFill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D9D5C0F2-10C0-F945-B385-634ACCE3835D}"/>
              </a:ext>
            </a:extLst>
          </p:cNvPr>
          <p:cNvSpPr/>
          <p:nvPr/>
        </p:nvSpPr>
        <p:spPr>
          <a:xfrm>
            <a:off x="1526048" y="4840918"/>
            <a:ext cx="1509823" cy="5316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1400" dirty="0">
                <a:solidFill>
                  <a:schemeClr val="tx1"/>
                </a:solidFill>
              </a:rPr>
              <a:t>配置构建</a:t>
            </a:r>
          </a:p>
        </p:txBody>
      </p:sp>
      <p:cxnSp>
        <p:nvCxnSpPr>
          <p:cNvPr id="4" name="直线箭头连接符 3">
            <a:extLst>
              <a:ext uri="{FF2B5EF4-FFF2-40B4-BE49-F238E27FC236}">
                <a16:creationId xmlns:a16="http://schemas.microsoft.com/office/drawing/2014/main" id="{2B24E84F-57B1-8443-ABAA-DF521E146928}"/>
              </a:ext>
            </a:extLst>
          </p:cNvPr>
          <p:cNvCxnSpPr>
            <a:stCxn id="2" idx="2"/>
            <a:endCxn id="13" idx="0"/>
          </p:cNvCxnSpPr>
          <p:nvPr/>
        </p:nvCxnSpPr>
        <p:spPr>
          <a:xfrm flipH="1">
            <a:off x="2280961" y="2843451"/>
            <a:ext cx="1" cy="31622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线箭头连接符 5">
            <a:extLst>
              <a:ext uri="{FF2B5EF4-FFF2-40B4-BE49-F238E27FC236}">
                <a16:creationId xmlns:a16="http://schemas.microsoft.com/office/drawing/2014/main" id="{9300A1CA-86A8-F94B-867E-2D6A8C5942F0}"/>
              </a:ext>
            </a:extLst>
          </p:cNvPr>
          <p:cNvCxnSpPr>
            <a:stCxn id="13" idx="2"/>
            <a:endCxn id="12" idx="0"/>
          </p:cNvCxnSpPr>
          <p:nvPr/>
        </p:nvCxnSpPr>
        <p:spPr>
          <a:xfrm>
            <a:off x="2280961" y="3691301"/>
            <a:ext cx="0" cy="312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线箭头连接符 7">
            <a:extLst>
              <a:ext uri="{FF2B5EF4-FFF2-40B4-BE49-F238E27FC236}">
                <a16:creationId xmlns:a16="http://schemas.microsoft.com/office/drawing/2014/main" id="{CAF2BD88-0BDB-DB48-9AD0-94AC1B2852FE}"/>
              </a:ext>
            </a:extLst>
          </p:cNvPr>
          <p:cNvCxnSpPr>
            <a:stCxn id="12" idx="2"/>
            <a:endCxn id="14" idx="0"/>
          </p:cNvCxnSpPr>
          <p:nvPr/>
        </p:nvCxnSpPr>
        <p:spPr>
          <a:xfrm flipH="1">
            <a:off x="2280960" y="4535329"/>
            <a:ext cx="1" cy="3055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矩形 18">
            <a:extLst>
              <a:ext uri="{FF2B5EF4-FFF2-40B4-BE49-F238E27FC236}">
                <a16:creationId xmlns:a16="http://schemas.microsoft.com/office/drawing/2014/main" id="{E72192EF-6A38-2E4F-8C30-3CB8D70CCA95}"/>
              </a:ext>
            </a:extLst>
          </p:cNvPr>
          <p:cNvSpPr/>
          <p:nvPr/>
        </p:nvSpPr>
        <p:spPr>
          <a:xfrm>
            <a:off x="4193182" y="2737328"/>
            <a:ext cx="1509823" cy="53162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1400" dirty="0">
                <a:solidFill>
                  <a:schemeClr val="tx1"/>
                </a:solidFill>
              </a:rPr>
              <a:t>轮询代码库</a:t>
            </a:r>
            <a:endParaRPr kumimoji="1" lang="en-US" altLang="zh-CN" sz="1400" dirty="0">
              <a:solidFill>
                <a:schemeClr val="tx1"/>
              </a:solidFill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C17DD6F7-4DD6-9B4D-9F86-E9A2073499B7}"/>
              </a:ext>
            </a:extLst>
          </p:cNvPr>
          <p:cNvSpPr/>
          <p:nvPr/>
        </p:nvSpPr>
        <p:spPr>
          <a:xfrm>
            <a:off x="4251797" y="4244003"/>
            <a:ext cx="1470917" cy="53162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1400" dirty="0">
                <a:solidFill>
                  <a:schemeClr val="tx1"/>
                </a:solidFill>
              </a:rPr>
              <a:t>轮询时间计划</a:t>
            </a:r>
            <a:endParaRPr kumimoji="1" lang="en-US" altLang="zh-CN" sz="1400" dirty="0">
              <a:solidFill>
                <a:schemeClr val="tx1"/>
              </a:solidFill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11531798-877C-C748-9AB4-30712E5492E0}"/>
              </a:ext>
            </a:extLst>
          </p:cNvPr>
          <p:cNvSpPr/>
          <p:nvPr/>
        </p:nvSpPr>
        <p:spPr>
          <a:xfrm>
            <a:off x="6156934" y="2334668"/>
            <a:ext cx="1676534" cy="53162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1400" dirty="0">
                <a:solidFill>
                  <a:schemeClr val="tx1"/>
                </a:solidFill>
              </a:rPr>
              <a:t>标签触发任务</a:t>
            </a:r>
            <a:endParaRPr kumimoji="1" lang="en-US" altLang="zh-CN" sz="1400" dirty="0">
              <a:solidFill>
                <a:schemeClr val="tx1"/>
              </a:solidFill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id="{A59335D5-9F26-E742-A5E6-DE2794F8EC96}"/>
              </a:ext>
            </a:extLst>
          </p:cNvPr>
          <p:cNvSpPr/>
          <p:nvPr/>
        </p:nvSpPr>
        <p:spPr>
          <a:xfrm>
            <a:off x="6156934" y="3163189"/>
            <a:ext cx="1676535" cy="53162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1400" dirty="0">
                <a:solidFill>
                  <a:schemeClr val="tx1"/>
                </a:solidFill>
              </a:rPr>
              <a:t>代码注释触发</a:t>
            </a:r>
            <a:endParaRPr kumimoji="1" lang="en-US" altLang="zh-CN" sz="1400" dirty="0">
              <a:solidFill>
                <a:schemeClr val="tx1"/>
              </a:solidFill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19424854-7DD2-4A40-8C28-871EF0A38296}"/>
              </a:ext>
            </a:extLst>
          </p:cNvPr>
          <p:cNvSpPr/>
          <p:nvPr/>
        </p:nvSpPr>
        <p:spPr>
          <a:xfrm>
            <a:off x="6156933" y="4256014"/>
            <a:ext cx="1676535" cy="53162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1400" dirty="0">
                <a:solidFill>
                  <a:schemeClr val="tx1"/>
                </a:solidFill>
              </a:rPr>
              <a:t>定时任务触发</a:t>
            </a:r>
            <a:endParaRPr kumimoji="1" lang="en-US" altLang="zh-CN" sz="1400" dirty="0">
              <a:solidFill>
                <a:schemeClr val="tx1"/>
              </a:solidFill>
            </a:endParaRPr>
          </a:p>
        </p:txBody>
      </p:sp>
      <p:cxnSp>
        <p:nvCxnSpPr>
          <p:cNvPr id="20" name="直线箭头连接符 19">
            <a:extLst>
              <a:ext uri="{FF2B5EF4-FFF2-40B4-BE49-F238E27FC236}">
                <a16:creationId xmlns:a16="http://schemas.microsoft.com/office/drawing/2014/main" id="{9BF3E04D-B4F0-1047-A2E9-59F7BB36415D}"/>
              </a:ext>
            </a:extLst>
          </p:cNvPr>
          <p:cNvCxnSpPr>
            <a:stCxn id="19" idx="3"/>
            <a:endCxn id="24" idx="1"/>
          </p:cNvCxnSpPr>
          <p:nvPr/>
        </p:nvCxnSpPr>
        <p:spPr>
          <a:xfrm flipV="1">
            <a:off x="5703005" y="2600482"/>
            <a:ext cx="453929" cy="4026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线箭头连接符 21">
            <a:extLst>
              <a:ext uri="{FF2B5EF4-FFF2-40B4-BE49-F238E27FC236}">
                <a16:creationId xmlns:a16="http://schemas.microsoft.com/office/drawing/2014/main" id="{3E73DD6E-3C89-BB4D-B81E-5DBDFD2BECF2}"/>
              </a:ext>
            </a:extLst>
          </p:cNvPr>
          <p:cNvCxnSpPr>
            <a:stCxn id="19" idx="3"/>
            <a:endCxn id="25" idx="1"/>
          </p:cNvCxnSpPr>
          <p:nvPr/>
        </p:nvCxnSpPr>
        <p:spPr>
          <a:xfrm>
            <a:off x="5703005" y="3003142"/>
            <a:ext cx="453929" cy="4258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线箭头连接符 27">
            <a:extLst>
              <a:ext uri="{FF2B5EF4-FFF2-40B4-BE49-F238E27FC236}">
                <a16:creationId xmlns:a16="http://schemas.microsoft.com/office/drawing/2014/main" id="{59553F03-C0CF-F944-BC51-15F19530F050}"/>
              </a:ext>
            </a:extLst>
          </p:cNvPr>
          <p:cNvCxnSpPr>
            <a:cxnSpLocks/>
            <a:stCxn id="23" idx="3"/>
            <a:endCxn id="26" idx="1"/>
          </p:cNvCxnSpPr>
          <p:nvPr/>
        </p:nvCxnSpPr>
        <p:spPr>
          <a:xfrm>
            <a:off x="5722714" y="4509817"/>
            <a:ext cx="434219" cy="120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矩形 35">
            <a:extLst>
              <a:ext uri="{FF2B5EF4-FFF2-40B4-BE49-F238E27FC236}">
                <a16:creationId xmlns:a16="http://schemas.microsoft.com/office/drawing/2014/main" id="{C5D3A55A-0EA1-604F-8592-3F98308D0FB3}"/>
              </a:ext>
            </a:extLst>
          </p:cNvPr>
          <p:cNvSpPr/>
          <p:nvPr/>
        </p:nvSpPr>
        <p:spPr>
          <a:xfrm>
            <a:off x="9059454" y="3200647"/>
            <a:ext cx="1837900" cy="53162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1400" dirty="0">
                <a:solidFill>
                  <a:schemeClr val="tx1"/>
                </a:solidFill>
              </a:rPr>
              <a:t>轮询构建状态</a:t>
            </a:r>
            <a:endParaRPr kumimoji="1" lang="en-US" altLang="zh-CN" sz="1400" dirty="0">
              <a:solidFill>
                <a:schemeClr val="tx1"/>
              </a:solidFill>
            </a:endParaRP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id="{3F964C09-FAA1-2344-B8AF-925480942847}"/>
              </a:ext>
            </a:extLst>
          </p:cNvPr>
          <p:cNvSpPr/>
          <p:nvPr/>
        </p:nvSpPr>
        <p:spPr>
          <a:xfrm>
            <a:off x="9059453" y="4029538"/>
            <a:ext cx="1837899" cy="53162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1400" dirty="0">
                <a:solidFill>
                  <a:schemeClr val="tx1"/>
                </a:solidFill>
              </a:rPr>
              <a:t>获取构建结果</a:t>
            </a:r>
            <a:endParaRPr kumimoji="1" lang="en-US" altLang="zh-CN" sz="1400" dirty="0">
              <a:solidFill>
                <a:schemeClr val="tx1"/>
              </a:solidFill>
            </a:endParaRPr>
          </a:p>
        </p:txBody>
      </p:sp>
      <p:cxnSp>
        <p:nvCxnSpPr>
          <p:cNvPr id="33" name="直线箭头连接符 32">
            <a:extLst>
              <a:ext uri="{FF2B5EF4-FFF2-40B4-BE49-F238E27FC236}">
                <a16:creationId xmlns:a16="http://schemas.microsoft.com/office/drawing/2014/main" id="{AB095118-9139-DE4B-A402-38EB60E2004D}"/>
              </a:ext>
            </a:extLst>
          </p:cNvPr>
          <p:cNvCxnSpPr>
            <a:cxnSpLocks/>
            <a:stCxn id="36" idx="2"/>
            <a:endCxn id="37" idx="0"/>
          </p:cNvCxnSpPr>
          <p:nvPr/>
        </p:nvCxnSpPr>
        <p:spPr>
          <a:xfrm flipH="1">
            <a:off x="9978403" y="3732275"/>
            <a:ext cx="1" cy="2972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矩形 28">
            <a:extLst>
              <a:ext uri="{FF2B5EF4-FFF2-40B4-BE49-F238E27FC236}">
                <a16:creationId xmlns:a16="http://schemas.microsoft.com/office/drawing/2014/main" id="{ACC7367B-84A6-CE40-8AF7-5FD7F28EA1C5}"/>
              </a:ext>
            </a:extLst>
          </p:cNvPr>
          <p:cNvSpPr/>
          <p:nvPr/>
        </p:nvSpPr>
        <p:spPr>
          <a:xfrm>
            <a:off x="9059454" y="2368912"/>
            <a:ext cx="1837900" cy="53162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400" dirty="0">
                <a:solidFill>
                  <a:schemeClr val="tx1"/>
                </a:solidFill>
              </a:rPr>
              <a:t>Jenkins</a:t>
            </a:r>
            <a:r>
              <a:rPr kumimoji="1" lang="zh-CN" altLang="en-US" sz="1400" dirty="0">
                <a:solidFill>
                  <a:schemeClr val="tx1"/>
                </a:solidFill>
              </a:rPr>
              <a:t>执行构建</a:t>
            </a:r>
            <a:endParaRPr kumimoji="1" lang="en-US" altLang="zh-CN" sz="1400" dirty="0">
              <a:solidFill>
                <a:schemeClr val="tx1"/>
              </a:solidFill>
            </a:endParaRPr>
          </a:p>
        </p:txBody>
      </p:sp>
      <p:cxnSp>
        <p:nvCxnSpPr>
          <p:cNvPr id="30" name="直线箭头连接符 29">
            <a:extLst>
              <a:ext uri="{FF2B5EF4-FFF2-40B4-BE49-F238E27FC236}">
                <a16:creationId xmlns:a16="http://schemas.microsoft.com/office/drawing/2014/main" id="{419135F4-A6B7-0C47-8BFE-4862981219C8}"/>
              </a:ext>
            </a:extLst>
          </p:cNvPr>
          <p:cNvCxnSpPr>
            <a:cxnSpLocks/>
            <a:stCxn id="29" idx="2"/>
            <a:endCxn id="36" idx="0"/>
          </p:cNvCxnSpPr>
          <p:nvPr/>
        </p:nvCxnSpPr>
        <p:spPr>
          <a:xfrm>
            <a:off x="9978404" y="2900540"/>
            <a:ext cx="0" cy="3001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D27C98A9-52B2-834E-9FA7-976E85A08C78}"/>
              </a:ext>
            </a:extLst>
          </p:cNvPr>
          <p:cNvGrpSpPr/>
          <p:nvPr/>
        </p:nvGrpSpPr>
        <p:grpSpPr>
          <a:xfrm>
            <a:off x="1189138" y="1418493"/>
            <a:ext cx="2087387" cy="4349262"/>
            <a:chOff x="973014" y="1418493"/>
            <a:chExt cx="2555632" cy="4349262"/>
          </a:xfrm>
        </p:grpSpPr>
        <p:sp>
          <p:nvSpPr>
            <p:cNvPr id="9" name="矩形 8">
              <a:extLst>
                <a:ext uri="{FF2B5EF4-FFF2-40B4-BE49-F238E27FC236}">
                  <a16:creationId xmlns:a16="http://schemas.microsoft.com/office/drawing/2014/main" id="{52DDDF44-A933-F640-B8C5-BE1EA0D34366}"/>
                </a:ext>
              </a:extLst>
            </p:cNvPr>
            <p:cNvSpPr/>
            <p:nvPr/>
          </p:nvSpPr>
          <p:spPr>
            <a:xfrm>
              <a:off x="973015" y="1418493"/>
              <a:ext cx="2555631" cy="434926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2" name="矩形 31">
              <a:extLst>
                <a:ext uri="{FF2B5EF4-FFF2-40B4-BE49-F238E27FC236}">
                  <a16:creationId xmlns:a16="http://schemas.microsoft.com/office/drawing/2014/main" id="{BF4942E7-2762-404A-B03E-3FD390BE9D4D}"/>
                </a:ext>
              </a:extLst>
            </p:cNvPr>
            <p:cNvSpPr/>
            <p:nvPr/>
          </p:nvSpPr>
          <p:spPr>
            <a:xfrm>
              <a:off x="973014" y="1419183"/>
              <a:ext cx="2555631" cy="5086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zh-CN" altLang="en-US" dirty="0">
                  <a:solidFill>
                    <a:schemeClr val="tx1"/>
                  </a:solidFill>
                </a:rPr>
                <a:t>配置</a:t>
              </a: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1EDCDA68-53EC-354D-9686-AB3E35117F6B}"/>
              </a:ext>
            </a:extLst>
          </p:cNvPr>
          <p:cNvGrpSpPr/>
          <p:nvPr/>
        </p:nvGrpSpPr>
        <p:grpSpPr>
          <a:xfrm>
            <a:off x="3988359" y="1429635"/>
            <a:ext cx="4041541" cy="4349262"/>
            <a:chOff x="3730453" y="1429635"/>
            <a:chExt cx="4012141" cy="4349262"/>
          </a:xfrm>
        </p:grpSpPr>
        <p:sp>
          <p:nvSpPr>
            <p:cNvPr id="38" name="矩形 37">
              <a:extLst>
                <a:ext uri="{FF2B5EF4-FFF2-40B4-BE49-F238E27FC236}">
                  <a16:creationId xmlns:a16="http://schemas.microsoft.com/office/drawing/2014/main" id="{521E8924-CA04-AD4D-9828-439A9381EF8D}"/>
                </a:ext>
              </a:extLst>
            </p:cNvPr>
            <p:cNvSpPr/>
            <p:nvPr/>
          </p:nvSpPr>
          <p:spPr>
            <a:xfrm>
              <a:off x="3730453" y="1429635"/>
              <a:ext cx="4012141" cy="434926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9" name="矩形 38">
              <a:extLst>
                <a:ext uri="{FF2B5EF4-FFF2-40B4-BE49-F238E27FC236}">
                  <a16:creationId xmlns:a16="http://schemas.microsoft.com/office/drawing/2014/main" id="{B8DDE844-CFCC-6D44-B536-85F2A492BF5D}"/>
                </a:ext>
              </a:extLst>
            </p:cNvPr>
            <p:cNvSpPr/>
            <p:nvPr/>
          </p:nvSpPr>
          <p:spPr>
            <a:xfrm>
              <a:off x="3730454" y="1430325"/>
              <a:ext cx="4012140" cy="5086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zh-CN" altLang="en-US" dirty="0">
                  <a:solidFill>
                    <a:schemeClr val="tx1"/>
                  </a:solidFill>
                </a:rPr>
                <a:t>调度</a:t>
              </a: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F1370C2A-5ED7-7449-B444-414AB01A0800}"/>
              </a:ext>
            </a:extLst>
          </p:cNvPr>
          <p:cNvGrpSpPr/>
          <p:nvPr/>
        </p:nvGrpSpPr>
        <p:grpSpPr>
          <a:xfrm>
            <a:off x="8850920" y="1429635"/>
            <a:ext cx="2192215" cy="4349262"/>
            <a:chOff x="8055834" y="1429635"/>
            <a:chExt cx="2680454" cy="4349262"/>
          </a:xfrm>
        </p:grpSpPr>
        <p:sp>
          <p:nvSpPr>
            <p:cNvPr id="40" name="矩形 39">
              <a:extLst>
                <a:ext uri="{FF2B5EF4-FFF2-40B4-BE49-F238E27FC236}">
                  <a16:creationId xmlns:a16="http://schemas.microsoft.com/office/drawing/2014/main" id="{82CCF84F-54E4-4048-BAC3-DF34ADAE9934}"/>
                </a:ext>
              </a:extLst>
            </p:cNvPr>
            <p:cNvSpPr/>
            <p:nvPr/>
          </p:nvSpPr>
          <p:spPr>
            <a:xfrm>
              <a:off x="8055835" y="1429635"/>
              <a:ext cx="2680453" cy="434926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1" name="矩形 40">
              <a:extLst>
                <a:ext uri="{FF2B5EF4-FFF2-40B4-BE49-F238E27FC236}">
                  <a16:creationId xmlns:a16="http://schemas.microsoft.com/office/drawing/2014/main" id="{999894A6-D1C7-394E-A50B-CE6DB3909CF4}"/>
                </a:ext>
              </a:extLst>
            </p:cNvPr>
            <p:cNvSpPr/>
            <p:nvPr/>
          </p:nvSpPr>
          <p:spPr>
            <a:xfrm>
              <a:off x="8055834" y="1430325"/>
              <a:ext cx="2680453" cy="5086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zh-CN" altLang="en-US" dirty="0">
                  <a:solidFill>
                    <a:schemeClr val="tx1"/>
                  </a:solidFill>
                </a:rPr>
                <a:t>执行</a:t>
              </a:r>
            </a:p>
          </p:txBody>
        </p:sp>
      </p:grpSp>
      <p:sp>
        <p:nvSpPr>
          <p:cNvPr id="31" name="右箭头 30">
            <a:extLst>
              <a:ext uri="{FF2B5EF4-FFF2-40B4-BE49-F238E27FC236}">
                <a16:creationId xmlns:a16="http://schemas.microsoft.com/office/drawing/2014/main" id="{46DA9166-80DE-E54D-8371-31E34A3AA0A8}"/>
              </a:ext>
            </a:extLst>
          </p:cNvPr>
          <p:cNvSpPr/>
          <p:nvPr/>
        </p:nvSpPr>
        <p:spPr>
          <a:xfrm>
            <a:off x="3434862" y="3608663"/>
            <a:ext cx="422030" cy="312977"/>
          </a:xfrm>
          <a:prstGeom prst="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4" name="右箭头 43">
            <a:extLst>
              <a:ext uri="{FF2B5EF4-FFF2-40B4-BE49-F238E27FC236}">
                <a16:creationId xmlns:a16="http://schemas.microsoft.com/office/drawing/2014/main" id="{A4655A45-B07B-CD47-9E7F-2262B8FA4386}"/>
              </a:ext>
            </a:extLst>
          </p:cNvPr>
          <p:cNvSpPr/>
          <p:nvPr/>
        </p:nvSpPr>
        <p:spPr>
          <a:xfrm>
            <a:off x="8217876" y="3727628"/>
            <a:ext cx="422030" cy="312977"/>
          </a:xfrm>
          <a:prstGeom prst="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id="{FC7E4473-8129-FB48-9DE7-3BE41999AEF4}"/>
              </a:ext>
            </a:extLst>
          </p:cNvPr>
          <p:cNvSpPr/>
          <p:nvPr/>
        </p:nvSpPr>
        <p:spPr>
          <a:xfrm>
            <a:off x="9059454" y="4817374"/>
            <a:ext cx="1837900" cy="53162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1400" dirty="0">
                <a:solidFill>
                  <a:schemeClr val="tx1"/>
                </a:solidFill>
              </a:rPr>
              <a:t>生成测试报告和缺陷</a:t>
            </a:r>
            <a:endParaRPr kumimoji="1" lang="en-US" altLang="zh-CN" sz="1400" dirty="0">
              <a:solidFill>
                <a:schemeClr val="tx1"/>
              </a:solidFill>
            </a:endParaRPr>
          </a:p>
        </p:txBody>
      </p:sp>
      <p:cxnSp>
        <p:nvCxnSpPr>
          <p:cNvPr id="51" name="直线箭头连接符 50">
            <a:extLst>
              <a:ext uri="{FF2B5EF4-FFF2-40B4-BE49-F238E27FC236}">
                <a16:creationId xmlns:a16="http://schemas.microsoft.com/office/drawing/2014/main" id="{0C0F3836-1279-E04A-A2D7-D8E86009999A}"/>
              </a:ext>
            </a:extLst>
          </p:cNvPr>
          <p:cNvCxnSpPr>
            <a:cxnSpLocks/>
            <a:stCxn id="37" idx="2"/>
            <a:endCxn id="45" idx="0"/>
          </p:cNvCxnSpPr>
          <p:nvPr/>
        </p:nvCxnSpPr>
        <p:spPr>
          <a:xfrm>
            <a:off x="9978403" y="4561166"/>
            <a:ext cx="1" cy="2562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6461972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组合 1">
            <a:extLst>
              <a:ext uri="{FF2B5EF4-FFF2-40B4-BE49-F238E27FC236}">
                <a16:creationId xmlns:a16="http://schemas.microsoft.com/office/drawing/2014/main" id="{16EF8843-B8C1-DB4E-B409-D838465AFD2D}"/>
              </a:ext>
            </a:extLst>
          </p:cNvPr>
          <p:cNvGrpSpPr>
            <a:grpSpLocks/>
          </p:cNvGrpSpPr>
          <p:nvPr/>
        </p:nvGrpSpPr>
        <p:grpSpPr bwMode="auto">
          <a:xfrm>
            <a:off x="541338" y="654050"/>
            <a:ext cx="6465301" cy="584836"/>
            <a:chOff x="6167" y="1030"/>
            <a:chExt cx="10180" cy="920"/>
          </a:xfrm>
        </p:grpSpPr>
        <p:sp>
          <p:nvSpPr>
            <p:cNvPr id="14338" name="文本框 8">
              <a:extLst>
                <a:ext uri="{FF2B5EF4-FFF2-40B4-BE49-F238E27FC236}">
                  <a16:creationId xmlns:a16="http://schemas.microsoft.com/office/drawing/2014/main" id="{9195EA0D-63DF-614A-8266-1FE4BAD096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74" y="1030"/>
              <a:ext cx="8973" cy="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代码注释指令配置</a:t>
              </a:r>
              <a:endParaRPr lang="zh-CN" altLang="zh-CN" sz="3200" b="1" dirty="0">
                <a:latin typeface="思源黑体 CN Bold" panose="020B0800000000000000" charset="-122"/>
                <a:ea typeface="思源黑体 CN Bold" panose="020B0800000000000000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EECBD290-518D-4D4B-A520-A3C160A0279A}"/>
                </a:ext>
              </a:extLst>
            </p:cNvPr>
            <p:cNvSpPr/>
            <p:nvPr/>
          </p:nvSpPr>
          <p:spPr>
            <a:xfrm>
              <a:off x="6252" y="1077"/>
              <a:ext cx="827" cy="827"/>
            </a:xfrm>
            <a:prstGeom prst="rect">
              <a:avLst/>
            </a:prstGeom>
            <a:solidFill>
              <a:srgbClr val="2E7D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340" name="文本框 10">
              <a:extLst>
                <a:ext uri="{FF2B5EF4-FFF2-40B4-BE49-F238E27FC236}">
                  <a16:creationId xmlns:a16="http://schemas.microsoft.com/office/drawing/2014/main" id="{B16E2219-7C79-D54F-AF4E-C7BA5C746A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" y="1065"/>
              <a:ext cx="102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14</a:t>
              </a:r>
            </a:p>
          </p:txBody>
        </p:sp>
      </p:grpSp>
      <p:pic>
        <p:nvPicPr>
          <p:cNvPr id="4" name="图片 3">
            <a:extLst>
              <a:ext uri="{FF2B5EF4-FFF2-40B4-BE49-F238E27FC236}">
                <a16:creationId xmlns:a16="http://schemas.microsoft.com/office/drawing/2014/main" id="{A703939C-1458-D242-956C-60BB93507E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9138" y="1238886"/>
            <a:ext cx="10197158" cy="5619114"/>
          </a:xfrm>
          <a:prstGeom prst="rect">
            <a:avLst/>
          </a:prstGeom>
          <a:ln>
            <a:noFill/>
          </a:ln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B669D5F9-244D-1D48-BEC4-383D102CE03B}"/>
              </a:ext>
            </a:extLst>
          </p:cNvPr>
          <p:cNvSpPr/>
          <p:nvPr/>
        </p:nvSpPr>
        <p:spPr>
          <a:xfrm>
            <a:off x="2860431" y="5696328"/>
            <a:ext cx="2790091" cy="107961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354762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组合 1">
            <a:extLst>
              <a:ext uri="{FF2B5EF4-FFF2-40B4-BE49-F238E27FC236}">
                <a16:creationId xmlns:a16="http://schemas.microsoft.com/office/drawing/2014/main" id="{16EF8843-B8C1-DB4E-B409-D838465AFD2D}"/>
              </a:ext>
            </a:extLst>
          </p:cNvPr>
          <p:cNvGrpSpPr>
            <a:grpSpLocks/>
          </p:cNvGrpSpPr>
          <p:nvPr/>
        </p:nvGrpSpPr>
        <p:grpSpPr bwMode="auto">
          <a:xfrm>
            <a:off x="541338" y="654050"/>
            <a:ext cx="6465301" cy="584836"/>
            <a:chOff x="6167" y="1030"/>
            <a:chExt cx="10180" cy="920"/>
          </a:xfrm>
        </p:grpSpPr>
        <p:sp>
          <p:nvSpPr>
            <p:cNvPr id="14338" name="文本框 8">
              <a:extLst>
                <a:ext uri="{FF2B5EF4-FFF2-40B4-BE49-F238E27FC236}">
                  <a16:creationId xmlns:a16="http://schemas.microsoft.com/office/drawing/2014/main" id="{9195EA0D-63DF-614A-8266-1FE4BAD096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74" y="1030"/>
              <a:ext cx="8973" cy="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禅道构建触发</a:t>
              </a:r>
              <a:endParaRPr lang="zh-CN" altLang="zh-CN" sz="3200" b="1" dirty="0">
                <a:latin typeface="思源黑体 CN Bold" panose="020B0800000000000000" charset="-122"/>
                <a:ea typeface="思源黑体 CN Bold" panose="020B0800000000000000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EECBD290-518D-4D4B-A520-A3C160A0279A}"/>
                </a:ext>
              </a:extLst>
            </p:cNvPr>
            <p:cNvSpPr/>
            <p:nvPr/>
          </p:nvSpPr>
          <p:spPr>
            <a:xfrm>
              <a:off x="6252" y="1077"/>
              <a:ext cx="827" cy="827"/>
            </a:xfrm>
            <a:prstGeom prst="rect">
              <a:avLst/>
            </a:prstGeom>
            <a:solidFill>
              <a:srgbClr val="2E7D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340" name="文本框 10">
              <a:extLst>
                <a:ext uri="{FF2B5EF4-FFF2-40B4-BE49-F238E27FC236}">
                  <a16:creationId xmlns:a16="http://schemas.microsoft.com/office/drawing/2014/main" id="{B16E2219-7C79-D54F-AF4E-C7BA5C746A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" y="1065"/>
              <a:ext cx="102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15</a:t>
              </a:r>
            </a:p>
          </p:txBody>
        </p:sp>
      </p:grpSp>
      <p:sp>
        <p:nvSpPr>
          <p:cNvPr id="2" name="矩形 1">
            <a:extLst>
              <a:ext uri="{FF2B5EF4-FFF2-40B4-BE49-F238E27FC236}">
                <a16:creationId xmlns:a16="http://schemas.microsoft.com/office/drawing/2014/main" id="{86D15C9B-2ED8-084A-877F-86B1869AA04B}"/>
              </a:ext>
            </a:extLst>
          </p:cNvPr>
          <p:cNvSpPr/>
          <p:nvPr/>
        </p:nvSpPr>
        <p:spPr>
          <a:xfrm>
            <a:off x="1307902" y="1367064"/>
            <a:ext cx="289398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p"/>
            </a:pPr>
            <a:r>
              <a:rPr lang="zh-CN" altLang="en-US" sz="2800" dirty="0"/>
              <a:t>打标签触发</a:t>
            </a:r>
          </a:p>
          <a:p>
            <a:pPr marL="285750" indent="-285750">
              <a:buFont typeface="Wingdings" pitchFamily="2" charset="2"/>
              <a:buChar char="p"/>
            </a:pPr>
            <a:r>
              <a:rPr lang="zh-CN" altLang="en-US" sz="2800" dirty="0"/>
              <a:t>代码注释触发</a:t>
            </a:r>
            <a:endParaRPr lang="en-US" altLang="zh-CN" sz="2800" dirty="0"/>
          </a:p>
          <a:p>
            <a:pPr marL="285750" indent="-285750">
              <a:buFont typeface="Wingdings" pitchFamily="2" charset="2"/>
              <a:buChar char="p"/>
            </a:pPr>
            <a:r>
              <a:rPr lang="zh-CN" altLang="en-US" sz="2800" dirty="0"/>
              <a:t>时间计划触发</a:t>
            </a:r>
            <a:endParaRPr lang="en-US" altLang="zh-CN" sz="2800" dirty="0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2978C28F-20CE-B549-A08A-F5BBEBD8CB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0965" y="1388836"/>
            <a:ext cx="7480300" cy="42545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845924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组合 1">
            <a:extLst>
              <a:ext uri="{FF2B5EF4-FFF2-40B4-BE49-F238E27FC236}">
                <a16:creationId xmlns:a16="http://schemas.microsoft.com/office/drawing/2014/main" id="{16EF8843-B8C1-DB4E-B409-D838465AFD2D}"/>
              </a:ext>
            </a:extLst>
          </p:cNvPr>
          <p:cNvGrpSpPr>
            <a:grpSpLocks/>
          </p:cNvGrpSpPr>
          <p:nvPr/>
        </p:nvGrpSpPr>
        <p:grpSpPr bwMode="auto">
          <a:xfrm>
            <a:off x="541336" y="676299"/>
            <a:ext cx="647800" cy="533345"/>
            <a:chOff x="6167" y="1065"/>
            <a:chExt cx="1020" cy="839"/>
          </a:xfrm>
        </p:grpSpPr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EECBD290-518D-4D4B-A520-A3C160A0279A}"/>
                </a:ext>
              </a:extLst>
            </p:cNvPr>
            <p:cNvSpPr/>
            <p:nvPr/>
          </p:nvSpPr>
          <p:spPr>
            <a:xfrm>
              <a:off x="6252" y="1077"/>
              <a:ext cx="827" cy="827"/>
            </a:xfrm>
            <a:prstGeom prst="rect">
              <a:avLst/>
            </a:prstGeom>
            <a:solidFill>
              <a:srgbClr val="2E7D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340" name="文本框 10">
              <a:extLst>
                <a:ext uri="{FF2B5EF4-FFF2-40B4-BE49-F238E27FC236}">
                  <a16:creationId xmlns:a16="http://schemas.microsoft.com/office/drawing/2014/main" id="{B16E2219-7C79-D54F-AF4E-C7BA5C746A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" y="1065"/>
              <a:ext cx="102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16</a:t>
              </a:r>
            </a:p>
          </p:txBody>
        </p:sp>
      </p:grpSp>
      <p:sp>
        <p:nvSpPr>
          <p:cNvPr id="2" name="矩形 1">
            <a:extLst>
              <a:ext uri="{FF2B5EF4-FFF2-40B4-BE49-F238E27FC236}">
                <a16:creationId xmlns:a16="http://schemas.microsoft.com/office/drawing/2014/main" id="{4B67557A-351F-F946-B1C2-3FA717F8470C}"/>
              </a:ext>
            </a:extLst>
          </p:cNvPr>
          <p:cNvSpPr/>
          <p:nvPr/>
        </p:nvSpPr>
        <p:spPr>
          <a:xfrm>
            <a:off x="1189137" y="1403342"/>
            <a:ext cx="36307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p"/>
            </a:pPr>
            <a:r>
              <a:rPr lang="zh-CN" altLang="en-US" sz="2400" dirty="0"/>
              <a:t>指定代码Tag</a:t>
            </a:r>
            <a:endParaRPr lang="en-US" altLang="zh-CN" sz="2400" dirty="0"/>
          </a:p>
          <a:p>
            <a:pPr marL="342900" indent="-342900">
              <a:buFont typeface="Wingdings" pitchFamily="2" charset="2"/>
              <a:buChar char="p"/>
            </a:pPr>
            <a:r>
              <a:rPr lang="zh-CN" altLang="en-US" sz="2400" dirty="0"/>
              <a:t>指定代码Revision</a:t>
            </a:r>
            <a:endParaRPr lang="en-US" altLang="zh-CN" sz="2400" dirty="0"/>
          </a:p>
          <a:p>
            <a:pPr marL="342900" indent="-342900">
              <a:buFont typeface="Wingdings" pitchFamily="2" charset="2"/>
              <a:buChar char="p"/>
            </a:pPr>
            <a:r>
              <a:rPr lang="zh-CN" altLang="en-US" sz="2400" dirty="0"/>
              <a:t>其他</a:t>
            </a:r>
            <a:r>
              <a:rPr lang="en-US" altLang="zh-CN" sz="2400" dirty="0"/>
              <a:t>ZEN_DATA</a:t>
            </a:r>
            <a:r>
              <a:rPr lang="zh-CN" altLang="en-US" sz="2400" dirty="0"/>
              <a:t>参数</a:t>
            </a:r>
            <a:endParaRPr lang="en-US" altLang="zh-CN" sz="2400" dirty="0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55F4DFBE-64A7-BD43-AFCA-3C89FF30BB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29674" y="646641"/>
            <a:ext cx="569873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3200" b="1" dirty="0">
                <a:ea typeface="思源黑体 CN Bold" panose="020B0800000000000000" charset="-122"/>
              </a:rPr>
              <a:t>Jenkins请求参数配置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50BB57E-27E5-A14B-B836-AD73C378F8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5029" y="1337237"/>
            <a:ext cx="7234464" cy="3784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7140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组合 1">
            <a:extLst>
              <a:ext uri="{FF2B5EF4-FFF2-40B4-BE49-F238E27FC236}">
                <a16:creationId xmlns:a16="http://schemas.microsoft.com/office/drawing/2014/main" id="{16EF8843-B8C1-DB4E-B409-D838465AFD2D}"/>
              </a:ext>
            </a:extLst>
          </p:cNvPr>
          <p:cNvGrpSpPr>
            <a:grpSpLocks/>
          </p:cNvGrpSpPr>
          <p:nvPr/>
        </p:nvGrpSpPr>
        <p:grpSpPr bwMode="auto">
          <a:xfrm>
            <a:off x="541338" y="654050"/>
            <a:ext cx="5437712" cy="584836"/>
            <a:chOff x="6167" y="1030"/>
            <a:chExt cx="8562" cy="920"/>
          </a:xfrm>
        </p:grpSpPr>
        <p:sp>
          <p:nvSpPr>
            <p:cNvPr id="14338" name="文本框 8">
              <a:extLst>
                <a:ext uri="{FF2B5EF4-FFF2-40B4-BE49-F238E27FC236}">
                  <a16:creationId xmlns:a16="http://schemas.microsoft.com/office/drawing/2014/main" id="{9195EA0D-63DF-614A-8266-1FE4BAD096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74" y="1030"/>
              <a:ext cx="7355" cy="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altLang="zh-CN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Jenkins</a:t>
              </a:r>
              <a:r>
                <a:rPr lang="zh-CN" altLang="en-US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接口调用</a:t>
              </a:r>
              <a:endParaRPr lang="zh-CN" altLang="zh-CN" sz="3200" b="1" dirty="0">
                <a:latin typeface="思源黑体 CN Bold" panose="020B0800000000000000" charset="-122"/>
                <a:ea typeface="思源黑体 CN Bold" panose="020B0800000000000000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EECBD290-518D-4D4B-A520-A3C160A0279A}"/>
                </a:ext>
              </a:extLst>
            </p:cNvPr>
            <p:cNvSpPr/>
            <p:nvPr/>
          </p:nvSpPr>
          <p:spPr>
            <a:xfrm>
              <a:off x="6252" y="1077"/>
              <a:ext cx="827" cy="827"/>
            </a:xfrm>
            <a:prstGeom prst="rect">
              <a:avLst/>
            </a:prstGeom>
            <a:solidFill>
              <a:srgbClr val="2E7D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340" name="文本框 10">
              <a:extLst>
                <a:ext uri="{FF2B5EF4-FFF2-40B4-BE49-F238E27FC236}">
                  <a16:creationId xmlns:a16="http://schemas.microsoft.com/office/drawing/2014/main" id="{B16E2219-7C79-D54F-AF4E-C7BA5C746A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" y="1065"/>
              <a:ext cx="102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17</a:t>
              </a:r>
            </a:p>
          </p:txBody>
        </p:sp>
      </p:grpSp>
      <p:sp>
        <p:nvSpPr>
          <p:cNvPr id="34" name="矩形 33">
            <a:extLst>
              <a:ext uri="{FF2B5EF4-FFF2-40B4-BE49-F238E27FC236}">
                <a16:creationId xmlns:a16="http://schemas.microsoft.com/office/drawing/2014/main" id="{FC7861DA-6624-DD45-ACD6-4A8AB908AAEC}"/>
              </a:ext>
            </a:extLst>
          </p:cNvPr>
          <p:cNvSpPr/>
          <p:nvPr/>
        </p:nvSpPr>
        <p:spPr>
          <a:xfrm>
            <a:off x="1225840" y="1598194"/>
            <a:ext cx="1024968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" sz="2400" b="1" dirty="0">
                <a:effectLst/>
              </a:rPr>
              <a:t>发送</a:t>
            </a:r>
            <a:r>
              <a:rPr lang="zh-CN" altLang="en-US" sz="2400" b="1" dirty="0">
                <a:effectLst/>
              </a:rPr>
              <a:t>构建请求：</a:t>
            </a:r>
            <a:endParaRPr lang="en-US" altLang="zh-CN" sz="2400" b="1" dirty="0">
              <a:effectLst/>
            </a:endParaRPr>
          </a:p>
          <a:p>
            <a:r>
              <a:rPr lang="en" altLang="zh-CN" sz="2000" dirty="0"/>
              <a:t>http://</a:t>
            </a:r>
            <a:r>
              <a:rPr lang="en" altLang="zh-CN" sz="2000" dirty="0" err="1">
                <a:latin typeface="OpenSans"/>
              </a:rPr>
              <a:t>admin:user_token</a:t>
            </a:r>
            <a:r>
              <a:rPr lang="en" altLang="zh-CN" sz="2000" dirty="0">
                <a:latin typeface="OpenSans"/>
              </a:rPr>
              <a:t>@ </a:t>
            </a:r>
            <a:r>
              <a:rPr lang="en" altLang="zh-CN" sz="2000" dirty="0"/>
              <a:t>jenkins_server/job/job</a:t>
            </a:r>
            <a:r>
              <a:rPr lang="en-US" altLang="zh-CN" sz="2000" dirty="0"/>
              <a:t>_</a:t>
            </a:r>
            <a:r>
              <a:rPr lang="en" altLang="zh-CN" sz="2000" dirty="0"/>
              <a:t>name/buildWithParameters/api/json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ACA81D49-FF9E-D944-84BE-2D974FC56A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9157" y="3211147"/>
            <a:ext cx="6759786" cy="164220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396673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组合 1">
            <a:extLst>
              <a:ext uri="{FF2B5EF4-FFF2-40B4-BE49-F238E27FC236}">
                <a16:creationId xmlns:a16="http://schemas.microsoft.com/office/drawing/2014/main" id="{16EF8843-B8C1-DB4E-B409-D838465AFD2D}"/>
              </a:ext>
            </a:extLst>
          </p:cNvPr>
          <p:cNvGrpSpPr>
            <a:grpSpLocks/>
          </p:cNvGrpSpPr>
          <p:nvPr/>
        </p:nvGrpSpPr>
        <p:grpSpPr bwMode="auto">
          <a:xfrm>
            <a:off x="541338" y="654050"/>
            <a:ext cx="5437712" cy="584836"/>
            <a:chOff x="6167" y="1030"/>
            <a:chExt cx="8562" cy="920"/>
          </a:xfrm>
        </p:grpSpPr>
        <p:sp>
          <p:nvSpPr>
            <p:cNvPr id="14338" name="文本框 8">
              <a:extLst>
                <a:ext uri="{FF2B5EF4-FFF2-40B4-BE49-F238E27FC236}">
                  <a16:creationId xmlns:a16="http://schemas.microsoft.com/office/drawing/2014/main" id="{9195EA0D-63DF-614A-8266-1FE4BAD096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74" y="1030"/>
              <a:ext cx="7355" cy="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altLang="zh-CN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Jenkins</a:t>
              </a:r>
              <a:r>
                <a:rPr lang="zh-CN" altLang="en-US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接口调用</a:t>
              </a:r>
              <a:endParaRPr lang="zh-CN" altLang="zh-CN" sz="3200" b="1" dirty="0">
                <a:latin typeface="思源黑体 CN Bold" panose="020B0800000000000000" charset="-122"/>
                <a:ea typeface="思源黑体 CN Bold" panose="020B0800000000000000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EECBD290-518D-4D4B-A520-A3C160A0279A}"/>
                </a:ext>
              </a:extLst>
            </p:cNvPr>
            <p:cNvSpPr/>
            <p:nvPr/>
          </p:nvSpPr>
          <p:spPr>
            <a:xfrm>
              <a:off x="6252" y="1077"/>
              <a:ext cx="827" cy="827"/>
            </a:xfrm>
            <a:prstGeom prst="rect">
              <a:avLst/>
            </a:prstGeom>
            <a:solidFill>
              <a:srgbClr val="2E7D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340" name="文本框 10">
              <a:extLst>
                <a:ext uri="{FF2B5EF4-FFF2-40B4-BE49-F238E27FC236}">
                  <a16:creationId xmlns:a16="http://schemas.microsoft.com/office/drawing/2014/main" id="{B16E2219-7C79-D54F-AF4E-C7BA5C746A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" y="1065"/>
              <a:ext cx="102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18</a:t>
              </a:r>
            </a:p>
          </p:txBody>
        </p:sp>
      </p:grpSp>
      <p:pic>
        <p:nvPicPr>
          <p:cNvPr id="3" name="图片 2">
            <a:extLst>
              <a:ext uri="{FF2B5EF4-FFF2-40B4-BE49-F238E27FC236}">
                <a16:creationId xmlns:a16="http://schemas.microsoft.com/office/drawing/2014/main" id="{50270DC8-59E2-3043-8274-11218F8598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9545" y="0"/>
            <a:ext cx="5364178" cy="6858000"/>
          </a:xfrm>
          <a:prstGeom prst="rect">
            <a:avLst/>
          </a:prstGeom>
        </p:spPr>
      </p:pic>
      <p:sp>
        <p:nvSpPr>
          <p:cNvPr id="34" name="矩形 33">
            <a:extLst>
              <a:ext uri="{FF2B5EF4-FFF2-40B4-BE49-F238E27FC236}">
                <a16:creationId xmlns:a16="http://schemas.microsoft.com/office/drawing/2014/main" id="{FC7861DA-6624-DD45-ACD6-4A8AB908AAEC}"/>
              </a:ext>
            </a:extLst>
          </p:cNvPr>
          <p:cNvSpPr/>
          <p:nvPr/>
        </p:nvSpPr>
        <p:spPr>
          <a:xfrm>
            <a:off x="921043" y="1445795"/>
            <a:ext cx="601902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/>
              <a:t>检查队列状态：</a:t>
            </a:r>
            <a:endParaRPr lang="en-US" altLang="zh-CN" sz="2400" b="1" dirty="0"/>
          </a:p>
          <a:p>
            <a:r>
              <a:rPr lang="en" altLang="zh-CN" sz="2000" dirty="0">
                <a:effectLst/>
              </a:rPr>
              <a:t>http</a:t>
            </a:r>
            <a:r>
              <a:rPr lang="en-US" altLang="zh-CN" sz="2000" dirty="0">
                <a:effectLst/>
              </a:rPr>
              <a:t>://Jenkins</a:t>
            </a:r>
            <a:r>
              <a:rPr lang="en-US" altLang="zh-CN" sz="2000" dirty="0"/>
              <a:t>_server</a:t>
            </a:r>
            <a:r>
              <a:rPr lang="en" altLang="zh-CN" sz="2000" dirty="0"/>
              <a:t>/queue/item/queue</a:t>
            </a:r>
            <a:r>
              <a:rPr lang="en-US" altLang="zh-CN" sz="2000" dirty="0"/>
              <a:t>_</a:t>
            </a:r>
            <a:r>
              <a:rPr lang="en-US" altLang="zh-CN" sz="2000" dirty="0" err="1"/>
              <a:t>i</a:t>
            </a:r>
            <a:r>
              <a:rPr lang="en" altLang="zh-CN" sz="2000" dirty="0"/>
              <a:t>d/api/json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043914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组合 1">
            <a:extLst>
              <a:ext uri="{FF2B5EF4-FFF2-40B4-BE49-F238E27FC236}">
                <a16:creationId xmlns:a16="http://schemas.microsoft.com/office/drawing/2014/main" id="{16EF8843-B8C1-DB4E-B409-D838465AFD2D}"/>
              </a:ext>
            </a:extLst>
          </p:cNvPr>
          <p:cNvGrpSpPr>
            <a:grpSpLocks/>
          </p:cNvGrpSpPr>
          <p:nvPr/>
        </p:nvGrpSpPr>
        <p:grpSpPr bwMode="auto">
          <a:xfrm>
            <a:off x="541338" y="654050"/>
            <a:ext cx="5437712" cy="584836"/>
            <a:chOff x="6167" y="1030"/>
            <a:chExt cx="8562" cy="920"/>
          </a:xfrm>
        </p:grpSpPr>
        <p:sp>
          <p:nvSpPr>
            <p:cNvPr id="14338" name="文本框 8">
              <a:extLst>
                <a:ext uri="{FF2B5EF4-FFF2-40B4-BE49-F238E27FC236}">
                  <a16:creationId xmlns:a16="http://schemas.microsoft.com/office/drawing/2014/main" id="{9195EA0D-63DF-614A-8266-1FE4BAD096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74" y="1030"/>
              <a:ext cx="7355" cy="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altLang="zh-CN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Jenkins</a:t>
              </a:r>
              <a:r>
                <a:rPr lang="zh-CN" altLang="en-US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接口调用</a:t>
              </a:r>
              <a:endParaRPr lang="zh-CN" altLang="zh-CN" sz="3200" b="1" dirty="0">
                <a:latin typeface="思源黑体 CN Bold" panose="020B0800000000000000" charset="-122"/>
                <a:ea typeface="思源黑体 CN Bold" panose="020B0800000000000000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EECBD290-518D-4D4B-A520-A3C160A0279A}"/>
                </a:ext>
              </a:extLst>
            </p:cNvPr>
            <p:cNvSpPr/>
            <p:nvPr/>
          </p:nvSpPr>
          <p:spPr>
            <a:xfrm>
              <a:off x="6252" y="1077"/>
              <a:ext cx="827" cy="827"/>
            </a:xfrm>
            <a:prstGeom prst="rect">
              <a:avLst/>
            </a:prstGeom>
            <a:solidFill>
              <a:srgbClr val="2E7D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340" name="文本框 10">
              <a:extLst>
                <a:ext uri="{FF2B5EF4-FFF2-40B4-BE49-F238E27FC236}">
                  <a16:creationId xmlns:a16="http://schemas.microsoft.com/office/drawing/2014/main" id="{B16E2219-7C79-D54F-AF4E-C7BA5C746A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" y="1065"/>
              <a:ext cx="102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19</a:t>
              </a:r>
            </a:p>
          </p:txBody>
        </p:sp>
      </p:grpSp>
      <p:sp>
        <p:nvSpPr>
          <p:cNvPr id="34" name="矩形 33">
            <a:extLst>
              <a:ext uri="{FF2B5EF4-FFF2-40B4-BE49-F238E27FC236}">
                <a16:creationId xmlns:a16="http://schemas.microsoft.com/office/drawing/2014/main" id="{FC7861DA-6624-DD45-ACD6-4A8AB908AAEC}"/>
              </a:ext>
            </a:extLst>
          </p:cNvPr>
          <p:cNvSpPr/>
          <p:nvPr/>
        </p:nvSpPr>
        <p:spPr>
          <a:xfrm>
            <a:off x="1237563" y="1598194"/>
            <a:ext cx="1024968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/>
              <a:t>通过队列获取</a:t>
            </a:r>
            <a:r>
              <a:rPr lang="en-US" altLang="zh-CN" sz="2400" b="1" dirty="0"/>
              <a:t>Build</a:t>
            </a:r>
            <a:r>
              <a:rPr lang="zh-CN" altLang="en-US" sz="2400" b="1" dirty="0"/>
              <a:t>信息：</a:t>
            </a:r>
            <a:endParaRPr lang="en" altLang="zh-CN" sz="2400" b="1" dirty="0"/>
          </a:p>
          <a:p>
            <a:r>
              <a:rPr lang="en" altLang="zh-CN" sz="2000" dirty="0">
                <a:effectLst/>
              </a:rPr>
              <a:t>http</a:t>
            </a:r>
            <a:r>
              <a:rPr lang="en-US" altLang="zh-CN" sz="2000" dirty="0">
                <a:effectLst/>
              </a:rPr>
              <a:t>://Jenkins</a:t>
            </a:r>
            <a:r>
              <a:rPr lang="en-US" altLang="zh-CN" sz="2000" dirty="0"/>
              <a:t>_server</a:t>
            </a:r>
            <a:r>
              <a:rPr lang="en" altLang="zh-CN" sz="2000" dirty="0"/>
              <a:t>/job</a:t>
            </a:r>
            <a:r>
              <a:rPr lang="en-US" altLang="zh-CN" sz="2000" dirty="0"/>
              <a:t>/</a:t>
            </a:r>
            <a:r>
              <a:rPr lang="en-US" altLang="zh-CN" sz="2000" dirty="0" err="1">
                <a:effectLst/>
              </a:rPr>
              <a:t>job_name</a:t>
            </a:r>
            <a:r>
              <a:rPr lang="en" altLang="zh-CN" sz="2000" dirty="0"/>
              <a:t>/api/xml?tree=builds[</a:t>
            </a:r>
            <a:r>
              <a:rPr lang="en-US" altLang="zh-CN" sz="2000" dirty="0"/>
              <a:t>…]</a:t>
            </a:r>
            <a:r>
              <a:rPr lang="en" altLang="zh-CN" sz="2000" dirty="0"/>
              <a:t> &amp;xpath=//build[queueId</a:t>
            </a:r>
            <a:r>
              <a:rPr lang="en-US" altLang="zh-CN" sz="2000" dirty="0"/>
              <a:t>=123</a:t>
            </a:r>
            <a:r>
              <a:rPr lang="en" altLang="zh-CN" sz="2000" dirty="0"/>
              <a:t>]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843034ED-ED77-8349-82C4-D75E402D21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1724" y="3295650"/>
            <a:ext cx="7284507" cy="214385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343130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组合 1">
            <a:extLst>
              <a:ext uri="{FF2B5EF4-FFF2-40B4-BE49-F238E27FC236}">
                <a16:creationId xmlns:a16="http://schemas.microsoft.com/office/drawing/2014/main" id="{16EF8843-B8C1-DB4E-B409-D838465AFD2D}"/>
              </a:ext>
            </a:extLst>
          </p:cNvPr>
          <p:cNvGrpSpPr>
            <a:grpSpLocks/>
          </p:cNvGrpSpPr>
          <p:nvPr/>
        </p:nvGrpSpPr>
        <p:grpSpPr bwMode="auto">
          <a:xfrm>
            <a:off x="541338" y="654050"/>
            <a:ext cx="5437712" cy="584836"/>
            <a:chOff x="6167" y="1030"/>
            <a:chExt cx="8562" cy="920"/>
          </a:xfrm>
        </p:grpSpPr>
        <p:sp>
          <p:nvSpPr>
            <p:cNvPr id="14338" name="文本框 8">
              <a:extLst>
                <a:ext uri="{FF2B5EF4-FFF2-40B4-BE49-F238E27FC236}">
                  <a16:creationId xmlns:a16="http://schemas.microsoft.com/office/drawing/2014/main" id="{9195EA0D-63DF-614A-8266-1FE4BAD096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74" y="1030"/>
              <a:ext cx="7355" cy="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altLang="zh-CN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Jenkins</a:t>
              </a:r>
              <a:r>
                <a:rPr lang="zh-CN" altLang="en-US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接口调用</a:t>
              </a:r>
              <a:endParaRPr lang="zh-CN" altLang="zh-CN" sz="3200" b="1" dirty="0">
                <a:latin typeface="思源黑体 CN Bold" panose="020B0800000000000000" charset="-122"/>
                <a:ea typeface="思源黑体 CN Bold" panose="020B0800000000000000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EECBD290-518D-4D4B-A520-A3C160A0279A}"/>
                </a:ext>
              </a:extLst>
            </p:cNvPr>
            <p:cNvSpPr/>
            <p:nvPr/>
          </p:nvSpPr>
          <p:spPr>
            <a:xfrm>
              <a:off x="6252" y="1077"/>
              <a:ext cx="827" cy="827"/>
            </a:xfrm>
            <a:prstGeom prst="rect">
              <a:avLst/>
            </a:prstGeom>
            <a:solidFill>
              <a:srgbClr val="2E7D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340" name="文本框 10">
              <a:extLst>
                <a:ext uri="{FF2B5EF4-FFF2-40B4-BE49-F238E27FC236}">
                  <a16:creationId xmlns:a16="http://schemas.microsoft.com/office/drawing/2014/main" id="{B16E2219-7C79-D54F-AF4E-C7BA5C746A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" y="1065"/>
              <a:ext cx="102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20</a:t>
              </a:r>
            </a:p>
          </p:txBody>
        </p:sp>
      </p:grpSp>
      <p:sp>
        <p:nvSpPr>
          <p:cNvPr id="34" name="矩形 33">
            <a:extLst>
              <a:ext uri="{FF2B5EF4-FFF2-40B4-BE49-F238E27FC236}">
                <a16:creationId xmlns:a16="http://schemas.microsoft.com/office/drawing/2014/main" id="{FC7861DA-6624-DD45-ACD6-4A8AB908AAEC}"/>
              </a:ext>
            </a:extLst>
          </p:cNvPr>
          <p:cNvSpPr/>
          <p:nvPr/>
        </p:nvSpPr>
        <p:spPr>
          <a:xfrm>
            <a:off x="1354793" y="1410626"/>
            <a:ext cx="1024968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/>
              <a:t>根据</a:t>
            </a:r>
            <a:r>
              <a:rPr lang="en-US" altLang="zh-CN" sz="2400" b="1" dirty="0"/>
              <a:t>Build</a:t>
            </a:r>
            <a:r>
              <a:rPr lang="zh-CN" altLang="en-US" sz="2400" b="1" dirty="0"/>
              <a:t>编号获取</a:t>
            </a:r>
            <a:r>
              <a:rPr lang="en-US" altLang="zh-CN" sz="2400" b="1" dirty="0"/>
              <a:t>Build</a:t>
            </a:r>
            <a:r>
              <a:rPr lang="zh-CN" altLang="en-US" sz="2400" b="1" dirty="0"/>
              <a:t>日志：</a:t>
            </a:r>
            <a:endParaRPr lang="en" altLang="zh-CN" sz="2400" b="1" dirty="0"/>
          </a:p>
          <a:p>
            <a:r>
              <a:rPr lang="en" altLang="zh-CN" sz="2000" dirty="0">
                <a:effectLst/>
              </a:rPr>
              <a:t>http</a:t>
            </a:r>
            <a:r>
              <a:rPr lang="en-US" altLang="zh-CN" sz="2000" dirty="0">
                <a:effectLst/>
              </a:rPr>
              <a:t>://Jenkins</a:t>
            </a:r>
            <a:r>
              <a:rPr lang="en-US" altLang="zh-CN" sz="2000" dirty="0"/>
              <a:t>_server</a:t>
            </a:r>
            <a:r>
              <a:rPr lang="en" altLang="zh-CN" sz="2000" dirty="0"/>
              <a:t>/job</a:t>
            </a:r>
            <a:r>
              <a:rPr lang="en-US" altLang="zh-CN" sz="2000" dirty="0"/>
              <a:t>/</a:t>
            </a:r>
            <a:r>
              <a:rPr lang="en-US" altLang="zh-CN" sz="2000" dirty="0">
                <a:effectLst/>
              </a:rPr>
              <a:t> </a:t>
            </a:r>
            <a:r>
              <a:rPr lang="en-US" altLang="zh-CN" sz="2000" dirty="0" err="1">
                <a:effectLst/>
              </a:rPr>
              <a:t>job_name</a:t>
            </a:r>
            <a:r>
              <a:rPr lang="en" altLang="zh-CN" sz="2000" dirty="0"/>
              <a:t>/build</a:t>
            </a:r>
            <a:r>
              <a:rPr lang="en-US" altLang="zh-CN" sz="2000" dirty="0"/>
              <a:t>_id</a:t>
            </a:r>
            <a:r>
              <a:rPr lang="en" altLang="zh-CN" sz="2000" dirty="0"/>
              <a:t>/consoleText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B636009E-4DD3-F442-A227-DD0B069C17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5818" y="2269849"/>
            <a:ext cx="9204920" cy="458815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884297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3" name="组合 1">
            <a:extLst>
              <a:ext uri="{FF2B5EF4-FFF2-40B4-BE49-F238E27FC236}">
                <a16:creationId xmlns:a16="http://schemas.microsoft.com/office/drawing/2014/main" id="{7572DCEC-FDC8-474A-A016-939876A3B2A7}"/>
              </a:ext>
            </a:extLst>
          </p:cNvPr>
          <p:cNvGrpSpPr>
            <a:grpSpLocks/>
          </p:cNvGrpSpPr>
          <p:nvPr/>
        </p:nvGrpSpPr>
        <p:grpSpPr bwMode="auto">
          <a:xfrm>
            <a:off x="541338" y="654050"/>
            <a:ext cx="4105275" cy="584200"/>
            <a:chOff x="6167" y="1030"/>
            <a:chExt cx="6464" cy="919"/>
          </a:xfrm>
        </p:grpSpPr>
        <p:sp>
          <p:nvSpPr>
            <p:cNvPr id="13314" name="文本框 8">
              <a:extLst>
                <a:ext uri="{FF2B5EF4-FFF2-40B4-BE49-F238E27FC236}">
                  <a16:creationId xmlns:a16="http://schemas.microsoft.com/office/drawing/2014/main" id="{19FB3FED-AD87-5344-A550-B64F4D9CC72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74" y="1030"/>
              <a:ext cx="5257" cy="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议程</a:t>
              </a:r>
              <a:endParaRPr lang="zh-CN" altLang="zh-CN" sz="3200" b="1" dirty="0">
                <a:latin typeface="思源黑体 CN Bold" panose="020B0800000000000000" charset="-122"/>
                <a:ea typeface="思源黑体 CN Bold" panose="020B0800000000000000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9E567755-6F18-B442-9C36-4C43D1B24C41}"/>
                </a:ext>
              </a:extLst>
            </p:cNvPr>
            <p:cNvSpPr/>
            <p:nvPr/>
          </p:nvSpPr>
          <p:spPr>
            <a:xfrm>
              <a:off x="6252" y="1077"/>
              <a:ext cx="827" cy="827"/>
            </a:xfrm>
            <a:prstGeom prst="rect">
              <a:avLst/>
            </a:prstGeom>
            <a:solidFill>
              <a:srgbClr val="2E7D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3316" name="文本框 10">
              <a:extLst>
                <a:ext uri="{FF2B5EF4-FFF2-40B4-BE49-F238E27FC236}">
                  <a16:creationId xmlns:a16="http://schemas.microsoft.com/office/drawing/2014/main" id="{8448C35E-BDA9-6742-B7C9-8C82D5B0031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" y="1065"/>
              <a:ext cx="102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21</a:t>
              </a:r>
            </a:p>
          </p:txBody>
        </p:sp>
      </p:grpSp>
      <p:sp>
        <p:nvSpPr>
          <p:cNvPr id="9" name="文本占位符 4098">
            <a:extLst>
              <a:ext uri="{FF2B5EF4-FFF2-40B4-BE49-F238E27FC236}">
                <a16:creationId xmlns:a16="http://schemas.microsoft.com/office/drawing/2014/main" id="{0F012620-0863-A446-BC28-0F1F5D43DF8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77850" y="1412875"/>
            <a:ext cx="11015663" cy="4556125"/>
          </a:xfrm>
        </p:spPr>
        <p:txBody>
          <a:bodyPr/>
          <a:lstStyle/>
          <a:p>
            <a:pPr marL="742950" indent="-742950">
              <a:lnSpc>
                <a:spcPct val="150000"/>
              </a:lnSpc>
              <a:spcBef>
                <a:spcPct val="0"/>
              </a:spcBef>
              <a:buFont typeface="+mj-lt"/>
              <a:buAutoNum type="arabicPeriod"/>
            </a:pPr>
            <a:r>
              <a:rPr lang="zh-CN" altLang="en-US" sz="3200" dirty="0">
                <a:solidFill>
                  <a:srgbClr val="404040"/>
                </a:solidFill>
                <a:ea typeface="思源黑体 CN Normal" panose="020B0400000000000000" charset="-122"/>
              </a:rPr>
              <a:t>持续集成概述</a:t>
            </a:r>
            <a:endParaRPr lang="en-US" altLang="zh-CN" sz="3200" dirty="0">
              <a:solidFill>
                <a:srgbClr val="404040"/>
              </a:solidFill>
              <a:ea typeface="思源黑体 CN Normal" panose="020B0400000000000000" charset="-122"/>
            </a:endParaRPr>
          </a:p>
          <a:p>
            <a:pPr marL="742950" indent="-742950">
              <a:lnSpc>
                <a:spcPct val="150000"/>
              </a:lnSpc>
              <a:spcBef>
                <a:spcPct val="0"/>
              </a:spcBef>
              <a:buFont typeface="+mj-lt"/>
              <a:buAutoNum type="arabicPeriod"/>
            </a:pPr>
            <a:r>
              <a:rPr lang="zh-CN" altLang="en-US" sz="3200" dirty="0">
                <a:solidFill>
                  <a:srgbClr val="404040"/>
                </a:solidFill>
                <a:ea typeface="思源黑体 CN Normal" panose="020B0400000000000000" charset="-122"/>
              </a:rPr>
              <a:t>禅道代码库管理</a:t>
            </a:r>
            <a:endParaRPr lang="en-US" altLang="zh-CN" sz="3200" dirty="0">
              <a:solidFill>
                <a:srgbClr val="404040"/>
              </a:solidFill>
              <a:ea typeface="思源黑体 CN Normal" panose="020B0400000000000000" charset="-122"/>
            </a:endParaRPr>
          </a:p>
          <a:p>
            <a:pPr marL="742950" indent="-742950">
              <a:lnSpc>
                <a:spcPct val="150000"/>
              </a:lnSpc>
              <a:spcBef>
                <a:spcPct val="0"/>
              </a:spcBef>
              <a:buFont typeface="+mj-lt"/>
              <a:buAutoNum type="arabicPeriod"/>
            </a:pPr>
            <a:r>
              <a:rPr lang="zh-CN" altLang="en" sz="3200" dirty="0">
                <a:solidFill>
                  <a:srgbClr val="404040"/>
                </a:solidFill>
                <a:ea typeface="思源黑体 CN Normal" panose="020B0400000000000000" charset="-122"/>
              </a:rPr>
              <a:t>禅道</a:t>
            </a:r>
            <a:r>
              <a:rPr lang="en" altLang="zh-CN" sz="3200" dirty="0">
                <a:solidFill>
                  <a:srgbClr val="404040"/>
                </a:solidFill>
                <a:ea typeface="思源黑体 CN Normal" panose="020B0400000000000000" charset="-122"/>
              </a:rPr>
              <a:t>Jenkins</a:t>
            </a:r>
            <a:r>
              <a:rPr lang="zh-CN" altLang="en-US" sz="3200" dirty="0">
                <a:solidFill>
                  <a:srgbClr val="404040"/>
                </a:solidFill>
                <a:ea typeface="思源黑体 CN Normal" panose="020B0400000000000000" charset="-122"/>
              </a:rPr>
              <a:t>集成</a:t>
            </a:r>
            <a:r>
              <a:rPr lang="en-US" altLang="zh-CN" sz="3200" dirty="0">
                <a:solidFill>
                  <a:srgbClr val="404040"/>
                </a:solidFill>
                <a:ea typeface="思源黑体 CN Normal" panose="020B0400000000000000" charset="-122"/>
              </a:rPr>
              <a:t> .</a:t>
            </a:r>
          </a:p>
          <a:p>
            <a:pPr marL="742950" indent="-742950">
              <a:lnSpc>
                <a:spcPct val="150000"/>
              </a:lnSpc>
              <a:spcBef>
                <a:spcPct val="0"/>
              </a:spcBef>
              <a:buFont typeface="+mj-lt"/>
              <a:buAutoNum type="arabicPeriod"/>
            </a:pPr>
            <a:r>
              <a:rPr lang="en-US" altLang="zh-CN" sz="3200" dirty="0">
                <a:solidFill>
                  <a:schemeClr val="accent1"/>
                </a:solidFill>
                <a:ea typeface="思源黑体 CN Normal" panose="020B0400000000000000" charset="-122"/>
              </a:rPr>
              <a:t>ZTF</a:t>
            </a:r>
            <a:r>
              <a:rPr lang="zh-CN" altLang="en-US" sz="3200" dirty="0">
                <a:solidFill>
                  <a:schemeClr val="accent1"/>
                </a:solidFill>
                <a:ea typeface="思源黑体 CN Normal" panose="020B0400000000000000" charset="-122"/>
              </a:rPr>
              <a:t>自动化测试工具</a:t>
            </a:r>
            <a:endParaRPr lang="en-US" altLang="zh-CN" sz="3200" dirty="0">
              <a:solidFill>
                <a:schemeClr val="accent1"/>
              </a:solidFill>
              <a:ea typeface="思源黑体 CN Normal" panose="020B0400000000000000" charset="-122"/>
            </a:endParaRPr>
          </a:p>
          <a:p>
            <a:pPr marL="742950" indent="-742950">
              <a:lnSpc>
                <a:spcPct val="150000"/>
              </a:lnSpc>
              <a:spcBef>
                <a:spcPct val="0"/>
              </a:spcBef>
              <a:buFont typeface="+mj-lt"/>
              <a:buAutoNum type="arabicPeriod"/>
            </a:pPr>
            <a:r>
              <a:rPr lang="en-US" altLang="zh-CN" sz="3200" dirty="0">
                <a:solidFill>
                  <a:srgbClr val="404040"/>
                </a:solidFill>
                <a:ea typeface="思源黑体 CN Normal" panose="020B0400000000000000" charset="-122"/>
              </a:rPr>
              <a:t>ZenData</a:t>
            </a:r>
            <a:r>
              <a:rPr lang="zh-CN" altLang="en-US" sz="3200" dirty="0">
                <a:solidFill>
                  <a:srgbClr val="404040"/>
                </a:solidFill>
                <a:ea typeface="思源黑体 CN Normal" panose="020B0400000000000000" charset="-122"/>
              </a:rPr>
              <a:t>数据生成器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Wingdings" pitchFamily="2" charset="2"/>
              <a:buChar char="p"/>
            </a:pPr>
            <a:endParaRPr lang="zh-CN" altLang="en-US" sz="3200" dirty="0">
              <a:solidFill>
                <a:srgbClr val="404040"/>
              </a:solidFill>
              <a:latin typeface="思源黑体 CN Normal" panose="020B0400000000000000" charset="-122"/>
              <a:ea typeface="思源黑体 CN Normal" panose="020B0400000000000000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198363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组合 1">
            <a:extLst>
              <a:ext uri="{FF2B5EF4-FFF2-40B4-BE49-F238E27FC236}">
                <a16:creationId xmlns:a16="http://schemas.microsoft.com/office/drawing/2014/main" id="{16EF8843-B8C1-DB4E-B409-D838465AFD2D}"/>
              </a:ext>
            </a:extLst>
          </p:cNvPr>
          <p:cNvGrpSpPr>
            <a:grpSpLocks/>
          </p:cNvGrpSpPr>
          <p:nvPr/>
        </p:nvGrpSpPr>
        <p:grpSpPr bwMode="auto">
          <a:xfrm>
            <a:off x="541338" y="654050"/>
            <a:ext cx="6465301" cy="584836"/>
            <a:chOff x="6167" y="1030"/>
            <a:chExt cx="10180" cy="920"/>
          </a:xfrm>
        </p:grpSpPr>
        <p:sp>
          <p:nvSpPr>
            <p:cNvPr id="14338" name="文本框 8">
              <a:extLst>
                <a:ext uri="{FF2B5EF4-FFF2-40B4-BE49-F238E27FC236}">
                  <a16:creationId xmlns:a16="http://schemas.microsoft.com/office/drawing/2014/main" id="{9195EA0D-63DF-614A-8266-1FE4BAD096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74" y="1030"/>
              <a:ext cx="8973" cy="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altLang="zh-CN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ZTF</a:t>
              </a:r>
              <a:r>
                <a:rPr lang="zh-CN" altLang="en-US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自动化工具设计初衷</a:t>
              </a:r>
              <a:endParaRPr lang="zh-CN" altLang="zh-CN" sz="3200" b="1" dirty="0">
                <a:latin typeface="思源黑体 CN Bold" panose="020B0800000000000000" charset="-122"/>
                <a:ea typeface="思源黑体 CN Bold" panose="020B0800000000000000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EECBD290-518D-4D4B-A520-A3C160A0279A}"/>
                </a:ext>
              </a:extLst>
            </p:cNvPr>
            <p:cNvSpPr/>
            <p:nvPr/>
          </p:nvSpPr>
          <p:spPr>
            <a:xfrm>
              <a:off x="6252" y="1077"/>
              <a:ext cx="827" cy="827"/>
            </a:xfrm>
            <a:prstGeom prst="rect">
              <a:avLst/>
            </a:prstGeom>
            <a:solidFill>
              <a:srgbClr val="2E7D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340" name="文本框 10">
              <a:extLst>
                <a:ext uri="{FF2B5EF4-FFF2-40B4-BE49-F238E27FC236}">
                  <a16:creationId xmlns:a16="http://schemas.microsoft.com/office/drawing/2014/main" id="{B16E2219-7C79-D54F-AF4E-C7BA5C746A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" y="1065"/>
              <a:ext cx="102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22</a:t>
              </a:r>
            </a:p>
          </p:txBody>
        </p:sp>
      </p:grpSp>
      <p:sp>
        <p:nvSpPr>
          <p:cNvPr id="2" name="矩形 1">
            <a:extLst>
              <a:ext uri="{FF2B5EF4-FFF2-40B4-BE49-F238E27FC236}">
                <a16:creationId xmlns:a16="http://schemas.microsoft.com/office/drawing/2014/main" id="{395D448B-F0E7-9448-BFA4-A7DAAA0979EA}"/>
              </a:ext>
            </a:extLst>
          </p:cNvPr>
          <p:cNvSpPr/>
          <p:nvPr/>
        </p:nvSpPr>
        <p:spPr>
          <a:xfrm>
            <a:off x="1307902" y="1618849"/>
            <a:ext cx="971179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p"/>
            </a:pPr>
            <a:r>
              <a:rPr lang="zh-CN" altLang="en-US" sz="2400" dirty="0"/>
              <a:t>力求对现有框架测试代码没有侵入</a:t>
            </a:r>
          </a:p>
          <a:p>
            <a:pPr marL="285750" indent="-285750">
              <a:buFont typeface="Wingdings" pitchFamily="2" charset="2"/>
              <a:buChar char="p"/>
            </a:pPr>
            <a:r>
              <a:rPr lang="zh-CN" altLang="en-US" sz="2400" dirty="0"/>
              <a:t>直接使用禅道完成测试执行调度</a:t>
            </a:r>
            <a:endParaRPr lang="en-US" altLang="zh-CN" sz="2400" dirty="0"/>
          </a:p>
          <a:p>
            <a:pPr marL="285750" indent="-285750">
              <a:buFont typeface="Wingdings" pitchFamily="2" charset="2"/>
              <a:buChar char="p"/>
            </a:pPr>
            <a:r>
              <a:rPr lang="zh-CN" altLang="en-US" sz="2400" dirty="0"/>
              <a:t>通过</a:t>
            </a:r>
            <a:r>
              <a:rPr lang="en-US" altLang="zh-CN" sz="2400" dirty="0"/>
              <a:t>Jenkins</a:t>
            </a:r>
            <a:r>
              <a:rPr lang="zh-CN" altLang="en-US" sz="2400" dirty="0"/>
              <a:t>驱动不同类型测试的执行</a:t>
            </a:r>
            <a:endParaRPr lang="en-US" altLang="zh-CN" sz="2400" dirty="0"/>
          </a:p>
          <a:p>
            <a:pPr marL="285750" indent="-285750">
              <a:buFont typeface="Wingdings" pitchFamily="2" charset="2"/>
              <a:buChar char="p"/>
            </a:pPr>
            <a:r>
              <a:rPr lang="zh-CN" altLang="en-US" sz="2400" dirty="0"/>
              <a:t>方便在禅道和</a:t>
            </a:r>
            <a:r>
              <a:rPr lang="en-US" altLang="zh-CN" sz="2400" dirty="0"/>
              <a:t>Jenkins</a:t>
            </a:r>
            <a:r>
              <a:rPr lang="zh-CN" altLang="en-US" sz="2400" dirty="0"/>
              <a:t>间透明地传递参数</a:t>
            </a:r>
          </a:p>
          <a:p>
            <a:pPr marL="285750" indent="-285750">
              <a:buFont typeface="Wingdings" pitchFamily="2" charset="2"/>
              <a:buChar char="p"/>
            </a:pPr>
            <a:r>
              <a:rPr lang="zh-CN" altLang="en-US" sz="2400" dirty="0"/>
              <a:t>解析不同框架的测试输出为统一格式</a:t>
            </a:r>
            <a:endParaRPr lang="en-US" altLang="zh-CN" sz="2400" dirty="0"/>
          </a:p>
          <a:p>
            <a:pPr marL="285750" indent="-285750">
              <a:buFont typeface="Wingdings" pitchFamily="2" charset="2"/>
              <a:buChar char="p"/>
            </a:pPr>
            <a:r>
              <a:rPr lang="zh-CN" altLang="en-US" sz="2400" dirty="0"/>
              <a:t>自动提交测试结果到禅道系统</a:t>
            </a:r>
            <a:endParaRPr lang="en-US" altLang="zh-CN" sz="2400" dirty="0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A2F4696B-BF4B-8842-8DCA-5A51AF68D0D9}"/>
              </a:ext>
            </a:extLst>
          </p:cNvPr>
          <p:cNvSpPr/>
          <p:nvPr/>
        </p:nvSpPr>
        <p:spPr>
          <a:xfrm>
            <a:off x="2017017" y="4721758"/>
            <a:ext cx="78021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dirty="0">
                <a:solidFill>
                  <a:schemeClr val="accent1"/>
                </a:solidFill>
              </a:rPr>
              <a:t>通过禅道页面配置构建任务，选择设备、系统、浏览器、数据等测试资产，</a:t>
            </a:r>
            <a:endParaRPr lang="en-US" altLang="zh-CN" dirty="0">
              <a:solidFill>
                <a:schemeClr val="accent1"/>
              </a:solidFill>
            </a:endParaRPr>
          </a:p>
          <a:p>
            <a:pPr algn="ctr"/>
            <a:r>
              <a:rPr lang="zh-CN" altLang="en-US" dirty="0">
                <a:solidFill>
                  <a:schemeClr val="accent1"/>
                </a:solidFill>
              </a:rPr>
              <a:t>向</a:t>
            </a:r>
            <a:r>
              <a:rPr lang="en-US" altLang="zh-CN" dirty="0">
                <a:solidFill>
                  <a:schemeClr val="accent1"/>
                </a:solidFill>
              </a:rPr>
              <a:t>Jenkins</a:t>
            </a:r>
            <a:r>
              <a:rPr lang="zh-CN" altLang="en-US" dirty="0">
                <a:solidFill>
                  <a:schemeClr val="accent1"/>
                </a:solidFill>
              </a:rPr>
              <a:t>或</a:t>
            </a:r>
            <a:r>
              <a:rPr lang="en-US" altLang="zh-CN" dirty="0">
                <a:solidFill>
                  <a:schemeClr val="accent1"/>
                </a:solidFill>
              </a:rPr>
              <a:t>ZTF</a:t>
            </a:r>
            <a:r>
              <a:rPr lang="zh-CN" altLang="en-US" dirty="0">
                <a:solidFill>
                  <a:schemeClr val="accent1"/>
                </a:solidFill>
              </a:rPr>
              <a:t>发起测试请求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DA8AAB32-9329-2043-A99C-7F8664A9C03B}"/>
              </a:ext>
            </a:extLst>
          </p:cNvPr>
          <p:cNvSpPr txBox="1"/>
          <p:nvPr/>
        </p:nvSpPr>
        <p:spPr>
          <a:xfrm>
            <a:off x="9256348" y="752902"/>
            <a:ext cx="13131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dirty="0"/>
              <a:t>http://</a:t>
            </a:r>
            <a:r>
              <a:rPr kumimoji="1" lang="en-US" altLang="zh-CN" dirty="0" err="1"/>
              <a:t>ztf.im</a:t>
            </a:r>
            <a:endParaRPr kumimoji="1" lang="zh-CN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1954363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组合 1">
            <a:extLst>
              <a:ext uri="{FF2B5EF4-FFF2-40B4-BE49-F238E27FC236}">
                <a16:creationId xmlns:a16="http://schemas.microsoft.com/office/drawing/2014/main" id="{16EF8843-B8C1-DB4E-B409-D838465AFD2D}"/>
              </a:ext>
            </a:extLst>
          </p:cNvPr>
          <p:cNvGrpSpPr>
            <a:grpSpLocks/>
          </p:cNvGrpSpPr>
          <p:nvPr/>
        </p:nvGrpSpPr>
        <p:grpSpPr bwMode="auto">
          <a:xfrm>
            <a:off x="541338" y="654050"/>
            <a:ext cx="6465301" cy="584836"/>
            <a:chOff x="6167" y="1030"/>
            <a:chExt cx="10180" cy="920"/>
          </a:xfrm>
        </p:grpSpPr>
        <p:sp>
          <p:nvSpPr>
            <p:cNvPr id="14338" name="文本框 8">
              <a:extLst>
                <a:ext uri="{FF2B5EF4-FFF2-40B4-BE49-F238E27FC236}">
                  <a16:creationId xmlns:a16="http://schemas.microsoft.com/office/drawing/2014/main" id="{9195EA0D-63DF-614A-8266-1FE4BAD096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74" y="1030"/>
              <a:ext cx="8973" cy="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altLang="zh-CN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ZTF</a:t>
              </a:r>
              <a:r>
                <a:rPr lang="zh-CN" altLang="en-US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功能测试支持语言</a:t>
              </a:r>
              <a:endParaRPr lang="zh-CN" altLang="zh-CN" sz="3200" b="1" dirty="0">
                <a:latin typeface="思源黑体 CN Bold" panose="020B0800000000000000" charset="-122"/>
                <a:ea typeface="思源黑体 CN Bold" panose="020B0800000000000000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EECBD290-518D-4D4B-A520-A3C160A0279A}"/>
                </a:ext>
              </a:extLst>
            </p:cNvPr>
            <p:cNvSpPr/>
            <p:nvPr/>
          </p:nvSpPr>
          <p:spPr>
            <a:xfrm>
              <a:off x="6252" y="1077"/>
              <a:ext cx="827" cy="827"/>
            </a:xfrm>
            <a:prstGeom prst="rect">
              <a:avLst/>
            </a:prstGeom>
            <a:solidFill>
              <a:srgbClr val="2E7D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340" name="文本框 10">
              <a:extLst>
                <a:ext uri="{FF2B5EF4-FFF2-40B4-BE49-F238E27FC236}">
                  <a16:creationId xmlns:a16="http://schemas.microsoft.com/office/drawing/2014/main" id="{B16E2219-7C79-D54F-AF4E-C7BA5C746A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" y="1065"/>
              <a:ext cx="102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23</a:t>
              </a:r>
            </a:p>
          </p:txBody>
        </p:sp>
      </p:grpSp>
      <p:sp>
        <p:nvSpPr>
          <p:cNvPr id="2" name="矩形 1">
            <a:extLst>
              <a:ext uri="{FF2B5EF4-FFF2-40B4-BE49-F238E27FC236}">
                <a16:creationId xmlns:a16="http://schemas.microsoft.com/office/drawing/2014/main" id="{395D448B-F0E7-9448-BFA4-A7DAAA0979EA}"/>
              </a:ext>
            </a:extLst>
          </p:cNvPr>
          <p:cNvSpPr/>
          <p:nvPr/>
        </p:nvSpPr>
        <p:spPr>
          <a:xfrm>
            <a:off x="1307902" y="1548511"/>
            <a:ext cx="463569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p"/>
            </a:pPr>
            <a:r>
              <a:rPr lang="zh-CN" altLang="en-US" sz="2400" dirty="0"/>
              <a:t>BAT</a:t>
            </a:r>
          </a:p>
          <a:p>
            <a:pPr marL="285750" indent="-285750">
              <a:buFont typeface="Wingdings" pitchFamily="2" charset="2"/>
              <a:buChar char="p"/>
            </a:pPr>
            <a:r>
              <a:rPr lang="zh-CN" altLang="en-US" sz="2400" dirty="0"/>
              <a:t>JavaScript</a:t>
            </a:r>
          </a:p>
          <a:p>
            <a:pPr marL="285750" indent="-285750">
              <a:buFont typeface="Wingdings" pitchFamily="2" charset="2"/>
              <a:buChar char="p"/>
            </a:pPr>
            <a:r>
              <a:rPr lang="zh-CN" altLang="en-US" sz="2400" dirty="0"/>
              <a:t>Lua</a:t>
            </a:r>
          </a:p>
          <a:p>
            <a:pPr marL="285750" indent="-285750">
              <a:buFont typeface="Wingdings" pitchFamily="2" charset="2"/>
              <a:buChar char="p"/>
            </a:pPr>
            <a:r>
              <a:rPr lang="zh-CN" altLang="en-US" sz="2400" dirty="0"/>
              <a:t>Perl</a:t>
            </a:r>
          </a:p>
          <a:p>
            <a:pPr marL="285750" indent="-285750">
              <a:buFont typeface="Wingdings" pitchFamily="2" charset="2"/>
              <a:buChar char="p"/>
            </a:pPr>
            <a:r>
              <a:rPr lang="zh-CN" altLang="en-US" sz="2400" dirty="0"/>
              <a:t>PHP</a:t>
            </a:r>
          </a:p>
          <a:p>
            <a:pPr marL="285750" indent="-285750">
              <a:buFont typeface="Wingdings" pitchFamily="2" charset="2"/>
              <a:buChar char="p"/>
            </a:pPr>
            <a:r>
              <a:rPr lang="zh-CN" altLang="en-US" sz="2400" dirty="0"/>
              <a:t>Python</a:t>
            </a:r>
          </a:p>
          <a:p>
            <a:pPr marL="285750" indent="-285750">
              <a:buFont typeface="Wingdings" pitchFamily="2" charset="2"/>
              <a:buChar char="p"/>
            </a:pPr>
            <a:r>
              <a:rPr lang="zh-CN" altLang="en-US" sz="2400" dirty="0"/>
              <a:t>Ruby</a:t>
            </a:r>
          </a:p>
          <a:p>
            <a:pPr marL="285750" indent="-285750">
              <a:buFont typeface="Wingdings" pitchFamily="2" charset="2"/>
              <a:buChar char="p"/>
            </a:pPr>
            <a:r>
              <a:rPr lang="zh-CN" altLang="en-US" sz="2400" dirty="0"/>
              <a:t>Shell</a:t>
            </a:r>
          </a:p>
          <a:p>
            <a:pPr marL="285750" indent="-285750">
              <a:buFont typeface="Wingdings" pitchFamily="2" charset="2"/>
              <a:buChar char="p"/>
            </a:pPr>
            <a:r>
              <a:rPr lang="zh-CN" altLang="en-US" sz="2400" dirty="0"/>
              <a:t>TCL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BF8AA0F4-1C3A-B84A-88B4-B1224776442E}"/>
              </a:ext>
            </a:extLst>
          </p:cNvPr>
          <p:cNvSpPr/>
          <p:nvPr/>
        </p:nvSpPr>
        <p:spPr>
          <a:xfrm>
            <a:off x="6525567" y="3716368"/>
            <a:ext cx="3352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p"/>
            </a:pPr>
            <a:r>
              <a:rPr lang="en-US" altLang="zh-CN" sz="2400" dirty="0">
                <a:solidFill>
                  <a:schemeClr val="accent1"/>
                </a:solidFill>
              </a:rPr>
              <a:t>Windows</a:t>
            </a:r>
          </a:p>
          <a:p>
            <a:pPr marL="285750" indent="-285750">
              <a:buFont typeface="Wingdings" pitchFamily="2" charset="2"/>
              <a:buChar char="p"/>
            </a:pPr>
            <a:r>
              <a:rPr lang="en-US" altLang="zh-CN" sz="2400" dirty="0">
                <a:solidFill>
                  <a:schemeClr val="accent1"/>
                </a:solidFill>
              </a:rPr>
              <a:t>Linux</a:t>
            </a:r>
          </a:p>
          <a:p>
            <a:pPr marL="285750" indent="-285750">
              <a:buFont typeface="Wingdings" pitchFamily="2" charset="2"/>
              <a:buChar char="p"/>
            </a:pPr>
            <a:r>
              <a:rPr lang="en-US" altLang="zh-CN" sz="2400" dirty="0">
                <a:solidFill>
                  <a:schemeClr val="accent1"/>
                </a:solidFill>
              </a:rPr>
              <a:t>Mac</a:t>
            </a:r>
            <a:endParaRPr lang="zh-CN" altLang="en-US" sz="2400" dirty="0">
              <a:solidFill>
                <a:schemeClr val="accent1"/>
              </a:solidFill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74366994-83EA-B042-BD25-7F7A0DF9E35D}"/>
              </a:ext>
            </a:extLst>
          </p:cNvPr>
          <p:cNvSpPr/>
          <p:nvPr/>
        </p:nvSpPr>
        <p:spPr>
          <a:xfrm>
            <a:off x="6525567" y="1548511"/>
            <a:ext cx="463569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p"/>
            </a:pPr>
            <a:r>
              <a:rPr lang="en-US" altLang="zh-CN" sz="2400" dirty="0">
                <a:solidFill>
                  <a:schemeClr val="bg1">
                    <a:lumMod val="65000"/>
                  </a:schemeClr>
                </a:solidFill>
              </a:rPr>
              <a:t>C</a:t>
            </a:r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n-US" altLang="zh-CN" sz="2400" dirty="0">
                <a:solidFill>
                  <a:schemeClr val="bg1">
                    <a:lumMod val="65000"/>
                  </a:schemeClr>
                </a:solidFill>
              </a:rPr>
              <a:t>/</a:t>
            </a:r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n-US" altLang="zh-CN" sz="2400" dirty="0">
                <a:solidFill>
                  <a:schemeClr val="bg1">
                    <a:lumMod val="65000"/>
                  </a:schemeClr>
                </a:solidFill>
              </a:rPr>
              <a:t>C++</a:t>
            </a:r>
            <a:endParaRPr lang="zh-CN" altLang="en-US" sz="2400" dirty="0">
              <a:solidFill>
                <a:schemeClr val="bg1">
                  <a:lumMod val="65000"/>
                </a:schemeClr>
              </a:solidFill>
            </a:endParaRPr>
          </a:p>
          <a:p>
            <a:pPr marL="285750" indent="-285750">
              <a:buFont typeface="Wingdings" pitchFamily="2" charset="2"/>
              <a:buChar char="p"/>
            </a:pPr>
            <a:r>
              <a:rPr lang="en-US" altLang="zh-CN" sz="2400" dirty="0">
                <a:solidFill>
                  <a:schemeClr val="bg1">
                    <a:lumMod val="65000"/>
                  </a:schemeClr>
                </a:solidFill>
              </a:rPr>
              <a:t>Java</a:t>
            </a:r>
            <a:endParaRPr lang="zh-CN" altLang="en-US" sz="2400" dirty="0">
              <a:solidFill>
                <a:schemeClr val="bg1">
                  <a:lumMod val="65000"/>
                </a:schemeClr>
              </a:solidFill>
            </a:endParaRPr>
          </a:p>
          <a:p>
            <a:pPr marL="285750" indent="-285750">
              <a:buFont typeface="Wingdings" pitchFamily="2" charset="2"/>
              <a:buChar char="p"/>
            </a:pPr>
            <a:r>
              <a:rPr lang="en-US" altLang="zh-CN" sz="2400" dirty="0">
                <a:solidFill>
                  <a:schemeClr val="bg1">
                    <a:lumMod val="65000"/>
                  </a:schemeClr>
                </a:solidFill>
              </a:rPr>
              <a:t>Go</a:t>
            </a:r>
            <a:endParaRPr lang="zh-CN" altLang="en-US" sz="2400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058388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组合 1">
            <a:extLst>
              <a:ext uri="{FF2B5EF4-FFF2-40B4-BE49-F238E27FC236}">
                <a16:creationId xmlns:a16="http://schemas.microsoft.com/office/drawing/2014/main" id="{16EF8843-B8C1-DB4E-B409-D838465AFD2D}"/>
              </a:ext>
            </a:extLst>
          </p:cNvPr>
          <p:cNvGrpSpPr>
            <a:grpSpLocks/>
          </p:cNvGrpSpPr>
          <p:nvPr/>
        </p:nvGrpSpPr>
        <p:grpSpPr bwMode="auto">
          <a:xfrm>
            <a:off x="541338" y="588734"/>
            <a:ext cx="6465301" cy="584836"/>
            <a:chOff x="6167" y="1030"/>
            <a:chExt cx="10180" cy="920"/>
          </a:xfrm>
        </p:grpSpPr>
        <p:sp>
          <p:nvSpPr>
            <p:cNvPr id="14338" name="文本框 8">
              <a:extLst>
                <a:ext uri="{FF2B5EF4-FFF2-40B4-BE49-F238E27FC236}">
                  <a16:creationId xmlns:a16="http://schemas.microsoft.com/office/drawing/2014/main" id="{9195EA0D-63DF-614A-8266-1FE4BAD096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74" y="1030"/>
              <a:ext cx="8973" cy="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altLang="zh-CN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ZTF</a:t>
              </a:r>
              <a:r>
                <a:rPr lang="zh-CN" altLang="en-US" sz="3200" b="1" dirty="0">
                  <a:ea typeface="思源黑体 CN Bold" panose="020B0800000000000000" charset="-122"/>
                </a:rPr>
                <a:t>脚本描述语法</a:t>
              </a: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EECBD290-518D-4D4B-A520-A3C160A0279A}"/>
                </a:ext>
              </a:extLst>
            </p:cNvPr>
            <p:cNvSpPr/>
            <p:nvPr/>
          </p:nvSpPr>
          <p:spPr>
            <a:xfrm>
              <a:off x="6252" y="1077"/>
              <a:ext cx="827" cy="827"/>
            </a:xfrm>
            <a:prstGeom prst="rect">
              <a:avLst/>
            </a:prstGeom>
            <a:solidFill>
              <a:srgbClr val="2E7D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340" name="文本框 10">
              <a:extLst>
                <a:ext uri="{FF2B5EF4-FFF2-40B4-BE49-F238E27FC236}">
                  <a16:creationId xmlns:a16="http://schemas.microsoft.com/office/drawing/2014/main" id="{B16E2219-7C79-D54F-AF4E-C7BA5C746A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" y="1065"/>
              <a:ext cx="102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24</a:t>
              </a:r>
            </a:p>
          </p:txBody>
        </p:sp>
      </p:grpSp>
      <p:sp>
        <p:nvSpPr>
          <p:cNvPr id="2" name="矩形 1">
            <a:extLst>
              <a:ext uri="{FF2B5EF4-FFF2-40B4-BE49-F238E27FC236}">
                <a16:creationId xmlns:a16="http://schemas.microsoft.com/office/drawing/2014/main" id="{81A714EF-303E-A34A-A314-70933AC6C9AE}"/>
              </a:ext>
            </a:extLst>
          </p:cNvPr>
          <p:cNvSpPr/>
          <p:nvPr/>
        </p:nvSpPr>
        <p:spPr>
          <a:xfrm>
            <a:off x="4549546" y="1200793"/>
            <a:ext cx="486659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altLang="zh-CN" sz="1600" dirty="0">
                <a:solidFill>
                  <a:srgbClr val="808080"/>
                </a:solidFill>
              </a:rPr>
              <a:t>#!/</a:t>
            </a:r>
            <a:r>
              <a:rPr lang="en" altLang="zh-CN" sz="1600" dirty="0" err="1">
                <a:solidFill>
                  <a:srgbClr val="808080"/>
                </a:solidFill>
              </a:rPr>
              <a:t>usr</a:t>
            </a:r>
            <a:r>
              <a:rPr lang="en" altLang="zh-CN" sz="1600" dirty="0">
                <a:solidFill>
                  <a:srgbClr val="808080"/>
                </a:solidFill>
              </a:rPr>
              <a:t>/bin/env python</a:t>
            </a:r>
            <a:br>
              <a:rPr lang="en" altLang="zh-CN" sz="1600" dirty="0">
                <a:solidFill>
                  <a:srgbClr val="808080"/>
                </a:solidFill>
              </a:rPr>
            </a:br>
            <a:r>
              <a:rPr lang="en" altLang="zh-CN" sz="1600" dirty="0">
                <a:solidFill>
                  <a:srgbClr val="00B050"/>
                </a:solidFill>
              </a:rPr>
              <a:t>‘’‘</a:t>
            </a:r>
            <a:br>
              <a:rPr lang="en" altLang="zh-CN" sz="1600" dirty="0">
                <a:solidFill>
                  <a:srgbClr val="00B050"/>
                </a:solidFill>
              </a:rPr>
            </a:br>
            <a:r>
              <a:rPr lang="en" altLang="zh-CN" sz="1600" dirty="0">
                <a:solidFill>
                  <a:srgbClr val="00B050"/>
                </a:solidFill>
              </a:rPr>
              <a:t>[case]</a:t>
            </a:r>
            <a:br>
              <a:rPr lang="en" altLang="zh-CN" sz="1600" dirty="0">
                <a:solidFill>
                  <a:srgbClr val="00B050"/>
                </a:solidFill>
              </a:rPr>
            </a:br>
            <a:br>
              <a:rPr lang="en" altLang="zh-CN" sz="1600" dirty="0">
                <a:solidFill>
                  <a:srgbClr val="00B050"/>
                </a:solidFill>
              </a:rPr>
            </a:br>
            <a:r>
              <a:rPr lang="en" altLang="zh-CN" sz="1600" dirty="0">
                <a:solidFill>
                  <a:srgbClr val="00B050"/>
                </a:solidFill>
              </a:rPr>
              <a:t>title=check string matches pattern</a:t>
            </a:r>
            <a:br>
              <a:rPr lang="en" altLang="zh-CN" sz="1600" dirty="0">
                <a:solidFill>
                  <a:srgbClr val="00B050"/>
                </a:solidFill>
              </a:rPr>
            </a:br>
            <a:r>
              <a:rPr lang="en" altLang="zh-CN" sz="1600" dirty="0" err="1">
                <a:solidFill>
                  <a:srgbClr val="00B050"/>
                </a:solidFill>
              </a:rPr>
              <a:t>cid</a:t>
            </a:r>
            <a:r>
              <a:rPr lang="en" altLang="zh-CN" sz="1600" dirty="0">
                <a:solidFill>
                  <a:srgbClr val="00B050"/>
                </a:solidFill>
              </a:rPr>
              <a:t>=</a:t>
            </a:r>
            <a:r>
              <a:rPr lang="en-US" altLang="zh-CN" sz="1600" dirty="0">
                <a:solidFill>
                  <a:srgbClr val="00B050"/>
                </a:solidFill>
              </a:rPr>
              <a:t>2</a:t>
            </a:r>
            <a:br>
              <a:rPr lang="en" altLang="zh-CN" sz="1600" dirty="0">
                <a:solidFill>
                  <a:srgbClr val="00B050"/>
                </a:solidFill>
              </a:rPr>
            </a:br>
            <a:r>
              <a:rPr lang="en" altLang="zh-CN" sz="1600" dirty="0" err="1">
                <a:solidFill>
                  <a:srgbClr val="00B050"/>
                </a:solidFill>
              </a:rPr>
              <a:t>pid</a:t>
            </a:r>
            <a:r>
              <a:rPr lang="en" altLang="zh-CN" sz="1600" dirty="0">
                <a:solidFill>
                  <a:srgbClr val="00B050"/>
                </a:solidFill>
              </a:rPr>
              <a:t>=</a:t>
            </a:r>
            <a:r>
              <a:rPr lang="en-US" altLang="zh-CN" sz="1600" dirty="0">
                <a:solidFill>
                  <a:srgbClr val="00B050"/>
                </a:solidFill>
              </a:rPr>
              <a:t>1</a:t>
            </a:r>
            <a:br>
              <a:rPr lang="en" altLang="zh-CN" sz="1600" dirty="0">
                <a:solidFill>
                  <a:srgbClr val="00B050"/>
                </a:solidFill>
              </a:rPr>
            </a:br>
            <a:br>
              <a:rPr lang="en" altLang="zh-CN" sz="1600" dirty="0">
                <a:solidFill>
                  <a:srgbClr val="00B050"/>
                </a:solidFill>
              </a:rPr>
            </a:br>
            <a:r>
              <a:rPr lang="en" altLang="zh-CN" sz="1600" dirty="0">
                <a:solidFill>
                  <a:srgbClr val="00B050"/>
                </a:solidFill>
              </a:rPr>
              <a:t>[steps]</a:t>
            </a:r>
            <a:br>
              <a:rPr lang="en" altLang="zh-CN" sz="1600" dirty="0">
                <a:solidFill>
                  <a:srgbClr val="00B050"/>
                </a:solidFill>
              </a:rPr>
            </a:br>
            <a:r>
              <a:rPr lang="en" altLang="zh-CN" sz="1600" dirty="0">
                <a:solidFill>
                  <a:srgbClr val="00B050"/>
                </a:solidFill>
              </a:rPr>
              <a:t>1. exactly match            &gt;&gt; hello</a:t>
            </a:r>
            <a:br>
              <a:rPr lang="en" altLang="zh-CN" sz="1600" dirty="0">
                <a:solidFill>
                  <a:srgbClr val="00B050"/>
                </a:solidFill>
              </a:rPr>
            </a:br>
            <a:r>
              <a:rPr lang="en" altLang="zh-CN" sz="1600" dirty="0">
                <a:solidFill>
                  <a:srgbClr val="00B050"/>
                </a:solidFill>
              </a:rPr>
              <a:t>2. regular expression match &gt;&gt; </a:t>
            </a:r>
            <a:r>
              <a:rPr lang="en" altLang="zh-CN" sz="1600" dirty="0">
                <a:solidFill>
                  <a:srgbClr val="FF0000"/>
                </a:solidFill>
              </a:rPr>
              <a:t>1\d{10}</a:t>
            </a:r>
            <a:br>
              <a:rPr lang="en" altLang="zh-CN" sz="1600" dirty="0">
                <a:solidFill>
                  <a:srgbClr val="FF0000"/>
                </a:solidFill>
              </a:rPr>
            </a:br>
            <a:r>
              <a:rPr lang="en" altLang="zh-CN" sz="1600" dirty="0">
                <a:solidFill>
                  <a:srgbClr val="00B050"/>
                </a:solidFill>
              </a:rPr>
              <a:t>3. format string match      &gt;&gt; %</a:t>
            </a:r>
            <a:r>
              <a:rPr lang="en" altLang="zh-CN" sz="1600" dirty="0" err="1">
                <a:solidFill>
                  <a:srgbClr val="00B050"/>
                </a:solidFill>
              </a:rPr>
              <a:t>s%d</a:t>
            </a:r>
            <a:br>
              <a:rPr lang="en" altLang="zh-CN" sz="1600" dirty="0">
                <a:solidFill>
                  <a:srgbClr val="00B050"/>
                </a:solidFill>
              </a:rPr>
            </a:br>
            <a:br>
              <a:rPr lang="en" altLang="zh-CN" sz="1600" dirty="0">
                <a:solidFill>
                  <a:srgbClr val="00B050"/>
                </a:solidFill>
              </a:rPr>
            </a:br>
            <a:r>
              <a:rPr lang="en" altLang="zh-CN" sz="1600" dirty="0">
                <a:solidFill>
                  <a:srgbClr val="00B050"/>
                </a:solidFill>
              </a:rPr>
              <a:t>[</a:t>
            </a:r>
            <a:r>
              <a:rPr lang="en" altLang="zh-CN" sz="1600" dirty="0" err="1">
                <a:solidFill>
                  <a:srgbClr val="00B050"/>
                </a:solidFill>
              </a:rPr>
              <a:t>esac</a:t>
            </a:r>
            <a:r>
              <a:rPr lang="en" altLang="zh-CN" sz="1600" dirty="0">
                <a:solidFill>
                  <a:srgbClr val="00B050"/>
                </a:solidFill>
              </a:rPr>
              <a:t>]</a:t>
            </a:r>
            <a:br>
              <a:rPr lang="en" altLang="zh-CN" sz="1600" dirty="0">
                <a:solidFill>
                  <a:srgbClr val="00B050"/>
                </a:solidFill>
              </a:rPr>
            </a:br>
            <a:r>
              <a:rPr lang="en" altLang="zh-CN" sz="1600" dirty="0">
                <a:solidFill>
                  <a:srgbClr val="00B050"/>
                </a:solidFill>
              </a:rPr>
              <a:t>’’’</a:t>
            </a:r>
            <a:br>
              <a:rPr lang="en" altLang="zh-CN" sz="1600" dirty="0">
                <a:solidFill>
                  <a:srgbClr val="6A8759"/>
                </a:solidFill>
              </a:rPr>
            </a:br>
            <a:br>
              <a:rPr lang="en" altLang="zh-CN" sz="1600" dirty="0">
                <a:solidFill>
                  <a:srgbClr val="6A8759"/>
                </a:solidFill>
              </a:rPr>
            </a:br>
            <a:r>
              <a:rPr lang="en-US" altLang="zh-CN" sz="1600" dirty="0">
                <a:solidFill>
                  <a:srgbClr val="6A8759"/>
                </a:solidFill>
              </a:rPr>
              <a:t>//</a:t>
            </a:r>
            <a:r>
              <a:rPr lang="zh-CN" altLang="en-US" sz="1600" dirty="0">
                <a:solidFill>
                  <a:srgbClr val="6A8759"/>
                </a:solidFill>
              </a:rPr>
              <a:t> </a:t>
            </a:r>
            <a:r>
              <a:rPr lang="en-US" altLang="zh-CN" sz="1600" dirty="0">
                <a:solidFill>
                  <a:srgbClr val="6A8759"/>
                </a:solidFill>
              </a:rPr>
              <a:t>do</a:t>
            </a:r>
            <a:r>
              <a:rPr lang="zh-CN" altLang="en-US" sz="1600" dirty="0">
                <a:solidFill>
                  <a:srgbClr val="6A8759"/>
                </a:solidFill>
              </a:rPr>
              <a:t> </a:t>
            </a:r>
            <a:r>
              <a:rPr lang="en-US" altLang="zh-CN" sz="1600" dirty="0">
                <a:solidFill>
                  <a:srgbClr val="6A8759"/>
                </a:solidFill>
              </a:rPr>
              <a:t>something</a:t>
            </a:r>
            <a:endParaRPr lang="en" altLang="zh-CN" sz="1600" dirty="0">
              <a:solidFill>
                <a:srgbClr val="6A8759"/>
              </a:solidFill>
            </a:endParaRPr>
          </a:p>
          <a:p>
            <a:r>
              <a:rPr lang="en" altLang="zh-CN" sz="1600" dirty="0"/>
              <a:t>print(</a:t>
            </a:r>
            <a:r>
              <a:rPr lang="en" altLang="zh-CN" sz="1600" dirty="0">
                <a:solidFill>
                  <a:srgbClr val="6A8759"/>
                </a:solidFill>
              </a:rPr>
              <a:t>"&gt;&gt; hello"</a:t>
            </a:r>
            <a:r>
              <a:rPr lang="en" altLang="zh-CN" sz="1600" dirty="0"/>
              <a:t>)</a:t>
            </a:r>
            <a:br>
              <a:rPr lang="en" altLang="zh-CN" sz="1600" dirty="0"/>
            </a:br>
            <a:r>
              <a:rPr lang="en" altLang="zh-CN" sz="1600" dirty="0"/>
              <a:t>print(</a:t>
            </a:r>
            <a:r>
              <a:rPr lang="en" altLang="zh-CN" sz="1600" dirty="0">
                <a:solidFill>
                  <a:srgbClr val="6A8759"/>
                </a:solidFill>
              </a:rPr>
              <a:t>"&gt;&gt; </a:t>
            </a:r>
            <a:r>
              <a:rPr lang="en" altLang="zh-CN" sz="1600" dirty="0">
                <a:solidFill>
                  <a:srgbClr val="FF0000"/>
                </a:solidFill>
              </a:rPr>
              <a:t>13905120512</a:t>
            </a:r>
            <a:r>
              <a:rPr lang="en" altLang="zh-CN" sz="1600" dirty="0">
                <a:solidFill>
                  <a:srgbClr val="6A8759"/>
                </a:solidFill>
              </a:rPr>
              <a:t>"</a:t>
            </a:r>
            <a:r>
              <a:rPr lang="en" altLang="zh-CN" sz="1600" dirty="0"/>
              <a:t>)</a:t>
            </a:r>
            <a:br>
              <a:rPr lang="en" altLang="zh-CN" sz="1600" dirty="0"/>
            </a:br>
            <a:r>
              <a:rPr lang="en" altLang="zh-CN" sz="1600" dirty="0"/>
              <a:t>print(</a:t>
            </a:r>
            <a:r>
              <a:rPr lang="en" altLang="zh-CN" sz="1600" dirty="0">
                <a:solidFill>
                  <a:srgbClr val="6A8759"/>
                </a:solidFill>
              </a:rPr>
              <a:t>"&gt;&gt; abc123"</a:t>
            </a:r>
            <a:r>
              <a:rPr lang="en" altLang="zh-CN" sz="1600" dirty="0"/>
              <a:t>)</a:t>
            </a:r>
            <a:endParaRPr lang="zh-CN" altLang="en-US" sz="1600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1D0B995F-18F3-6549-BD3C-D049D37577AE}"/>
              </a:ext>
            </a:extLst>
          </p:cNvPr>
          <p:cNvSpPr txBox="1"/>
          <p:nvPr/>
        </p:nvSpPr>
        <p:spPr>
          <a:xfrm>
            <a:off x="3128132" y="224582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/>
              <a:t>用例信息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040EEAE4-EA53-544F-8735-1F342EF3864E}"/>
              </a:ext>
            </a:extLst>
          </p:cNvPr>
          <p:cNvSpPr txBox="1"/>
          <p:nvPr/>
        </p:nvSpPr>
        <p:spPr>
          <a:xfrm>
            <a:off x="2762623" y="3623760"/>
            <a:ext cx="15131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dirty="0"/>
              <a:t>步骤</a:t>
            </a:r>
            <a:r>
              <a:rPr kumimoji="1" lang="en-US" altLang="zh-CN" dirty="0"/>
              <a:t>&amp;</a:t>
            </a:r>
            <a:r>
              <a:rPr kumimoji="1" lang="zh-CN" altLang="en-US" dirty="0"/>
              <a:t>验证点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A0DE25E9-BEC3-BF4E-8BC7-CECA68F634E3}"/>
              </a:ext>
            </a:extLst>
          </p:cNvPr>
          <p:cNvSpPr txBox="1"/>
          <p:nvPr/>
        </p:nvSpPr>
        <p:spPr>
          <a:xfrm>
            <a:off x="2508737" y="5423255"/>
            <a:ext cx="182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dirty="0"/>
              <a:t>业务脚本及输出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8378826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组合 1">
            <a:extLst>
              <a:ext uri="{FF2B5EF4-FFF2-40B4-BE49-F238E27FC236}">
                <a16:creationId xmlns:a16="http://schemas.microsoft.com/office/drawing/2014/main" id="{16EF8843-B8C1-DB4E-B409-D838465AFD2D}"/>
              </a:ext>
            </a:extLst>
          </p:cNvPr>
          <p:cNvGrpSpPr>
            <a:grpSpLocks/>
          </p:cNvGrpSpPr>
          <p:nvPr/>
        </p:nvGrpSpPr>
        <p:grpSpPr bwMode="auto">
          <a:xfrm>
            <a:off x="541338" y="654050"/>
            <a:ext cx="8063208" cy="584836"/>
            <a:chOff x="6167" y="1030"/>
            <a:chExt cx="12696" cy="920"/>
          </a:xfrm>
        </p:grpSpPr>
        <p:sp>
          <p:nvSpPr>
            <p:cNvPr id="14338" name="文本框 8">
              <a:extLst>
                <a:ext uri="{FF2B5EF4-FFF2-40B4-BE49-F238E27FC236}">
                  <a16:creationId xmlns:a16="http://schemas.microsoft.com/office/drawing/2014/main" id="{9195EA0D-63DF-614A-8266-1FE4BAD096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74" y="1030"/>
              <a:ext cx="11489" cy="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altLang="zh-CN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ZTF</a:t>
              </a:r>
              <a:r>
                <a:rPr lang="zh-CN" altLang="en-US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测试工具配置</a:t>
              </a:r>
              <a:endParaRPr lang="zh-CN" altLang="zh-CN" sz="3200" b="1" dirty="0">
                <a:latin typeface="思源黑体 CN Bold" panose="020B0800000000000000" charset="-122"/>
                <a:ea typeface="思源黑体 CN Bold" panose="020B0800000000000000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EECBD290-518D-4D4B-A520-A3C160A0279A}"/>
                </a:ext>
              </a:extLst>
            </p:cNvPr>
            <p:cNvSpPr/>
            <p:nvPr/>
          </p:nvSpPr>
          <p:spPr>
            <a:xfrm>
              <a:off x="6252" y="1077"/>
              <a:ext cx="827" cy="827"/>
            </a:xfrm>
            <a:prstGeom prst="rect">
              <a:avLst/>
            </a:prstGeom>
            <a:solidFill>
              <a:srgbClr val="2E7D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340" name="文本框 10">
              <a:extLst>
                <a:ext uri="{FF2B5EF4-FFF2-40B4-BE49-F238E27FC236}">
                  <a16:creationId xmlns:a16="http://schemas.microsoft.com/office/drawing/2014/main" id="{B16E2219-7C79-D54F-AF4E-C7BA5C746A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" y="1065"/>
              <a:ext cx="102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25</a:t>
              </a:r>
            </a:p>
          </p:txBody>
        </p:sp>
      </p:grpSp>
      <p:sp>
        <p:nvSpPr>
          <p:cNvPr id="6" name="文本框 5">
            <a:extLst>
              <a:ext uri="{FF2B5EF4-FFF2-40B4-BE49-F238E27FC236}">
                <a16:creationId xmlns:a16="http://schemas.microsoft.com/office/drawing/2014/main" id="{6F8127F9-2961-E940-81C7-D030EC67C062}"/>
              </a:ext>
            </a:extLst>
          </p:cNvPr>
          <p:cNvSpPr txBox="1"/>
          <p:nvPr/>
        </p:nvSpPr>
        <p:spPr>
          <a:xfrm>
            <a:off x="1307902" y="1346200"/>
            <a:ext cx="41088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dirty="0"/>
              <a:t>ztf.exe</a:t>
            </a:r>
            <a:r>
              <a:rPr kumimoji="1" lang="zh-CN" altLang="en-US" sz="2400" dirty="0"/>
              <a:t> </a:t>
            </a:r>
            <a:r>
              <a:rPr kumimoji="1" lang="en-US" altLang="zh-CN" sz="2400" dirty="0">
                <a:solidFill>
                  <a:schemeClr val="accent1"/>
                </a:solidFill>
              </a:rPr>
              <a:t>set</a:t>
            </a:r>
          </a:p>
          <a:p>
            <a:pPr marL="514350" indent="-514350">
              <a:buFont typeface="+mj-lt"/>
              <a:buAutoNum type="arabicPeriod"/>
            </a:pPr>
            <a:r>
              <a:rPr kumimoji="1" lang="zh-CN" altLang="en-US" sz="2400" dirty="0"/>
              <a:t>工具语言</a:t>
            </a:r>
            <a:endParaRPr kumimoji="1" lang="en-US" altLang="zh-CN" sz="2400" dirty="0"/>
          </a:p>
          <a:p>
            <a:pPr marL="514350" indent="-514350">
              <a:buFont typeface="+mj-lt"/>
              <a:buAutoNum type="arabicPeriod"/>
            </a:pPr>
            <a:r>
              <a:rPr kumimoji="1" lang="zh-CN" altLang="en-US" sz="2400" dirty="0"/>
              <a:t>禅道地址、账号</a:t>
            </a:r>
            <a:endParaRPr kumimoji="1" lang="en-US" altLang="zh-CN" sz="2400" dirty="0"/>
          </a:p>
          <a:p>
            <a:pPr marL="514350" indent="-514350">
              <a:buFont typeface="+mj-lt"/>
              <a:buAutoNum type="arabicPeriod"/>
            </a:pPr>
            <a:r>
              <a:rPr kumimoji="1" lang="zh-CN" altLang="en-US" sz="2400" dirty="0"/>
              <a:t>执行解析器（</a:t>
            </a:r>
            <a:r>
              <a:rPr kumimoji="1" lang="en-US" altLang="zh-CN" sz="2400" dirty="0"/>
              <a:t>Windows</a:t>
            </a:r>
            <a:r>
              <a:rPr kumimoji="1" lang="zh-CN" altLang="en-US" sz="2400" dirty="0"/>
              <a:t>）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D18BBB7D-8688-BA44-9D8D-3C446F5065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8430" y="3184388"/>
            <a:ext cx="8809833" cy="284933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498467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组合 1">
            <a:extLst>
              <a:ext uri="{FF2B5EF4-FFF2-40B4-BE49-F238E27FC236}">
                <a16:creationId xmlns:a16="http://schemas.microsoft.com/office/drawing/2014/main" id="{16EF8843-B8C1-DB4E-B409-D838465AFD2D}"/>
              </a:ext>
            </a:extLst>
          </p:cNvPr>
          <p:cNvGrpSpPr>
            <a:grpSpLocks/>
          </p:cNvGrpSpPr>
          <p:nvPr/>
        </p:nvGrpSpPr>
        <p:grpSpPr bwMode="auto">
          <a:xfrm>
            <a:off x="541338" y="654050"/>
            <a:ext cx="6465301" cy="584836"/>
            <a:chOff x="6167" y="1030"/>
            <a:chExt cx="10180" cy="920"/>
          </a:xfrm>
        </p:grpSpPr>
        <p:sp>
          <p:nvSpPr>
            <p:cNvPr id="14338" name="文本框 8">
              <a:extLst>
                <a:ext uri="{FF2B5EF4-FFF2-40B4-BE49-F238E27FC236}">
                  <a16:creationId xmlns:a16="http://schemas.microsoft.com/office/drawing/2014/main" id="{9195EA0D-63DF-614A-8266-1FE4BAD096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74" y="1030"/>
              <a:ext cx="8973" cy="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altLang="zh-CN" sz="3200" b="1" dirty="0">
                  <a:ea typeface="思源黑体 CN Bold" panose="020B0800000000000000" charset="-122"/>
                </a:rPr>
                <a:t>ZTF</a:t>
              </a:r>
              <a:r>
                <a:rPr lang="zh-CN" altLang="en-US" sz="3200" b="1" dirty="0">
                  <a:ea typeface="思源黑体 CN Bold" panose="020B0800000000000000" charset="-122"/>
                </a:rPr>
                <a:t>禅道用例同步</a:t>
              </a: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EECBD290-518D-4D4B-A520-A3C160A0279A}"/>
                </a:ext>
              </a:extLst>
            </p:cNvPr>
            <p:cNvSpPr/>
            <p:nvPr/>
          </p:nvSpPr>
          <p:spPr>
            <a:xfrm>
              <a:off x="6252" y="1077"/>
              <a:ext cx="827" cy="827"/>
            </a:xfrm>
            <a:prstGeom prst="rect">
              <a:avLst/>
            </a:prstGeom>
            <a:solidFill>
              <a:srgbClr val="2E7D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340" name="文本框 10">
              <a:extLst>
                <a:ext uri="{FF2B5EF4-FFF2-40B4-BE49-F238E27FC236}">
                  <a16:creationId xmlns:a16="http://schemas.microsoft.com/office/drawing/2014/main" id="{B16E2219-7C79-D54F-AF4E-C7BA5C746A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" y="1065"/>
              <a:ext cx="102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26</a:t>
              </a:r>
            </a:p>
          </p:txBody>
        </p:sp>
      </p:grpSp>
      <p:sp>
        <p:nvSpPr>
          <p:cNvPr id="3" name="矩形 2">
            <a:extLst>
              <a:ext uri="{FF2B5EF4-FFF2-40B4-BE49-F238E27FC236}">
                <a16:creationId xmlns:a16="http://schemas.microsoft.com/office/drawing/2014/main" id="{F873CDED-6756-DB4B-B495-8DA4D7E90387}"/>
              </a:ext>
            </a:extLst>
          </p:cNvPr>
          <p:cNvSpPr/>
          <p:nvPr/>
        </p:nvSpPr>
        <p:spPr>
          <a:xfrm>
            <a:off x="1307901" y="1533271"/>
            <a:ext cx="1011037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dirty="0"/>
              <a:t>&gt;</a:t>
            </a:r>
            <a:r>
              <a:rPr lang="zh-CN" altLang="en-US" sz="3200" dirty="0"/>
              <a:t> </a:t>
            </a:r>
            <a:r>
              <a:rPr lang="en-US" altLang="zh-CN" sz="3200" dirty="0"/>
              <a:t>ztf.exe</a:t>
            </a:r>
            <a:r>
              <a:rPr lang="zh-CN" altLang="en-US" sz="3200" dirty="0"/>
              <a:t> </a:t>
            </a:r>
            <a:r>
              <a:rPr lang="en" altLang="zh-CN" sz="3200" dirty="0">
                <a:solidFill>
                  <a:schemeClr val="accent1"/>
                </a:solidFill>
              </a:rPr>
              <a:t>co</a:t>
            </a:r>
            <a:r>
              <a:rPr lang="en" altLang="zh-CN" sz="3200" dirty="0"/>
              <a:t> -p 1 -l php</a:t>
            </a:r>
            <a:r>
              <a:rPr lang="zh-CN" altLang="en-US" sz="3200" dirty="0"/>
              <a:t>  将禅道用例导出为测试脚本</a:t>
            </a:r>
            <a:endParaRPr lang="en" altLang="zh-CN" sz="3200" dirty="0"/>
          </a:p>
          <a:p>
            <a:r>
              <a:rPr lang="en-US" altLang="zh-CN" sz="3200" dirty="0"/>
              <a:t>&gt;</a:t>
            </a:r>
            <a:r>
              <a:rPr lang="zh-CN" altLang="en-US" sz="3200" dirty="0"/>
              <a:t> </a:t>
            </a:r>
            <a:r>
              <a:rPr lang="en-US" altLang="zh-CN" sz="3200" dirty="0"/>
              <a:t>ztf.exe</a:t>
            </a:r>
            <a:r>
              <a:rPr lang="zh-CN" altLang="en-US" sz="3200" dirty="0"/>
              <a:t> </a:t>
            </a:r>
            <a:r>
              <a:rPr lang="en" altLang="zh-CN" sz="3200" dirty="0">
                <a:solidFill>
                  <a:schemeClr val="accent1"/>
                </a:solidFill>
              </a:rPr>
              <a:t>ci</a:t>
            </a:r>
            <a:r>
              <a:rPr lang="en" altLang="zh-CN" sz="3200" dirty="0"/>
              <a:t> product1</a:t>
            </a:r>
            <a:r>
              <a:rPr lang="zh-CN" altLang="en-US" sz="3200" dirty="0"/>
              <a:t>     更新测试脚本描述到禅道用例</a:t>
            </a:r>
            <a:endParaRPr lang="zh-CN" altLang="en-US" sz="3200" dirty="0">
              <a:solidFill>
                <a:srgbClr val="0070C0"/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2E97FDE3-1015-1B46-9120-2A6E1A2BCFFE}"/>
              </a:ext>
            </a:extLst>
          </p:cNvPr>
          <p:cNvSpPr/>
          <p:nvPr/>
        </p:nvSpPr>
        <p:spPr>
          <a:xfrm>
            <a:off x="3935466" y="4606406"/>
            <a:ext cx="35019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" altLang="zh-CN" sz="2400" dirty="0">
                <a:hlinkClick r:id="rId3"/>
              </a:rPr>
              <a:t>https://www.ztesting.net/</a:t>
            </a:r>
            <a:endParaRPr lang="zh-CN" altLang="en-US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5566863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组合 1">
            <a:extLst>
              <a:ext uri="{FF2B5EF4-FFF2-40B4-BE49-F238E27FC236}">
                <a16:creationId xmlns:a16="http://schemas.microsoft.com/office/drawing/2014/main" id="{16EF8843-B8C1-DB4E-B409-D838465AFD2D}"/>
              </a:ext>
            </a:extLst>
          </p:cNvPr>
          <p:cNvGrpSpPr>
            <a:grpSpLocks/>
          </p:cNvGrpSpPr>
          <p:nvPr/>
        </p:nvGrpSpPr>
        <p:grpSpPr bwMode="auto">
          <a:xfrm>
            <a:off x="541338" y="654050"/>
            <a:ext cx="6465301" cy="584836"/>
            <a:chOff x="6167" y="1030"/>
            <a:chExt cx="10180" cy="920"/>
          </a:xfrm>
        </p:grpSpPr>
        <p:sp>
          <p:nvSpPr>
            <p:cNvPr id="14338" name="文本框 8">
              <a:extLst>
                <a:ext uri="{FF2B5EF4-FFF2-40B4-BE49-F238E27FC236}">
                  <a16:creationId xmlns:a16="http://schemas.microsoft.com/office/drawing/2014/main" id="{9195EA0D-63DF-614A-8266-1FE4BAD096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74" y="1030"/>
              <a:ext cx="8973" cy="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altLang="zh-CN" sz="3200" b="1" dirty="0">
                  <a:ea typeface="思源黑体 CN Bold" panose="020B0800000000000000" charset="-122"/>
                </a:rPr>
                <a:t>ZTF</a:t>
              </a:r>
              <a:r>
                <a:rPr lang="zh-CN" altLang="en-US" sz="3200" b="1" dirty="0">
                  <a:ea typeface="思源黑体 CN Bold" panose="020B0800000000000000" charset="-122"/>
                </a:rPr>
                <a:t>测试执行和结果提交</a:t>
              </a: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EECBD290-518D-4D4B-A520-A3C160A0279A}"/>
                </a:ext>
              </a:extLst>
            </p:cNvPr>
            <p:cNvSpPr/>
            <p:nvPr/>
          </p:nvSpPr>
          <p:spPr>
            <a:xfrm>
              <a:off x="6252" y="1077"/>
              <a:ext cx="827" cy="827"/>
            </a:xfrm>
            <a:prstGeom prst="rect">
              <a:avLst/>
            </a:prstGeom>
            <a:solidFill>
              <a:srgbClr val="2E7D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340" name="文本框 10">
              <a:extLst>
                <a:ext uri="{FF2B5EF4-FFF2-40B4-BE49-F238E27FC236}">
                  <a16:creationId xmlns:a16="http://schemas.microsoft.com/office/drawing/2014/main" id="{B16E2219-7C79-D54F-AF4E-C7BA5C746A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" y="1065"/>
              <a:ext cx="102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27</a:t>
              </a:r>
            </a:p>
          </p:txBody>
        </p:sp>
      </p:grpSp>
      <p:sp>
        <p:nvSpPr>
          <p:cNvPr id="2" name="矩形 1">
            <a:extLst>
              <a:ext uri="{FF2B5EF4-FFF2-40B4-BE49-F238E27FC236}">
                <a16:creationId xmlns:a16="http://schemas.microsoft.com/office/drawing/2014/main" id="{22B99860-F33F-FD42-A759-8D9A9B2338BA}"/>
              </a:ext>
            </a:extLst>
          </p:cNvPr>
          <p:cNvSpPr/>
          <p:nvPr/>
        </p:nvSpPr>
        <p:spPr>
          <a:xfrm>
            <a:off x="1266092" y="1373344"/>
            <a:ext cx="1026941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/>
              <a:t>&gt;</a:t>
            </a:r>
            <a:r>
              <a:rPr lang="zh-CN" altLang="en-US" sz="2800" dirty="0"/>
              <a:t> </a:t>
            </a:r>
            <a:r>
              <a:rPr lang="en-US" altLang="zh-CN" sz="2800" dirty="0"/>
              <a:t>ztf.exe</a:t>
            </a:r>
            <a:r>
              <a:rPr lang="zh-CN" altLang="en-US" sz="2800" dirty="0"/>
              <a:t> </a:t>
            </a:r>
            <a:r>
              <a:rPr lang="en" altLang="zh-CN" sz="2800" dirty="0">
                <a:solidFill>
                  <a:schemeClr val="accent1"/>
                </a:solidFill>
              </a:rPr>
              <a:t>run</a:t>
            </a:r>
            <a:r>
              <a:rPr lang="en" altLang="zh-CN" sz="2800" dirty="0"/>
              <a:t> product1	</a:t>
            </a:r>
            <a:r>
              <a:rPr lang="zh-CN" altLang="en" sz="2800" dirty="0"/>
              <a:t>执行</a:t>
            </a:r>
            <a:r>
              <a:rPr lang="zh-CN" altLang="en-US" sz="2800" dirty="0"/>
              <a:t>测试脚本</a:t>
            </a:r>
            <a:endParaRPr lang="en" altLang="zh-CN" sz="2800" dirty="0"/>
          </a:p>
          <a:p>
            <a:r>
              <a:rPr lang="en-US" altLang="zh-CN" sz="2800" dirty="0"/>
              <a:t>&gt;</a:t>
            </a:r>
            <a:r>
              <a:rPr lang="zh-CN" altLang="en-US" sz="2800" dirty="0"/>
              <a:t> </a:t>
            </a:r>
            <a:r>
              <a:rPr lang="en-US" altLang="zh-CN" sz="2800" dirty="0"/>
              <a:t>ztf.exe</a:t>
            </a:r>
            <a:r>
              <a:rPr lang="en" altLang="zh-CN" sz="2800" dirty="0"/>
              <a:t> </a:t>
            </a:r>
            <a:r>
              <a:rPr lang="en" altLang="zh-CN" sz="2800" dirty="0" err="1">
                <a:solidFill>
                  <a:schemeClr val="accent1"/>
                </a:solidFill>
              </a:rPr>
              <a:t>cr</a:t>
            </a:r>
            <a:r>
              <a:rPr lang="en" altLang="zh-CN" sz="2800" dirty="0"/>
              <a:t> log/001	</a:t>
            </a:r>
            <a:r>
              <a:rPr lang="zh-CN" altLang="en" sz="2800" dirty="0"/>
              <a:t>提交</a:t>
            </a:r>
            <a:r>
              <a:rPr lang="zh-CN" altLang="en-US" sz="2800" dirty="0"/>
              <a:t>测试结果</a:t>
            </a:r>
            <a:endParaRPr lang="en" altLang="zh-CN" sz="2800" dirty="0"/>
          </a:p>
          <a:p>
            <a:r>
              <a:rPr lang="en-US" altLang="zh-CN" sz="2800" dirty="0"/>
              <a:t>&gt;</a:t>
            </a:r>
            <a:r>
              <a:rPr lang="zh-CN" altLang="en-US" sz="2800" dirty="0"/>
              <a:t> </a:t>
            </a:r>
            <a:r>
              <a:rPr lang="en-US" altLang="zh-CN" sz="2800" dirty="0"/>
              <a:t>ztf.exe</a:t>
            </a:r>
            <a:r>
              <a:rPr lang="en" altLang="zh-CN" sz="2800" dirty="0"/>
              <a:t> </a:t>
            </a:r>
            <a:r>
              <a:rPr lang="en" altLang="zh-CN" sz="2800" dirty="0" err="1">
                <a:solidFill>
                  <a:schemeClr val="accent1"/>
                </a:solidFill>
              </a:rPr>
              <a:t>cb</a:t>
            </a:r>
            <a:r>
              <a:rPr lang="en" altLang="zh-CN" sz="2800" dirty="0"/>
              <a:t> log/00</a:t>
            </a:r>
            <a:r>
              <a:rPr lang="en-US" altLang="zh-CN" sz="2800" dirty="0"/>
              <a:t>1	</a:t>
            </a:r>
            <a:r>
              <a:rPr lang="zh-CN" altLang="en-US" sz="2800" dirty="0"/>
              <a:t>提交失败用例为禅道缺陷</a:t>
            </a:r>
            <a:endParaRPr lang="en" altLang="zh-CN" sz="2800" dirty="0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41CF92E0-EAD7-1641-9657-179334C36FF0}"/>
              </a:ext>
            </a:extLst>
          </p:cNvPr>
          <p:cNvSpPr/>
          <p:nvPr/>
        </p:nvSpPr>
        <p:spPr>
          <a:xfrm>
            <a:off x="-1828800" y="242003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CN" dirty="0"/>
              <a:t>ztf.exe</a:t>
            </a:r>
            <a:r>
              <a:rPr lang="en" altLang="zh-CN" dirty="0"/>
              <a:t> </a:t>
            </a:r>
            <a:r>
              <a:rPr lang="en" altLang="zh-CN" dirty="0" err="1"/>
              <a:t>cr</a:t>
            </a:r>
            <a:r>
              <a:rPr lang="en" altLang="zh-CN" dirty="0"/>
              <a:t> log/001</a:t>
            </a:r>
          </a:p>
          <a:p>
            <a:r>
              <a:rPr lang="en-US" altLang="zh-CN" dirty="0"/>
              <a:t>ztf.exe</a:t>
            </a:r>
            <a:r>
              <a:rPr lang="en" altLang="zh-CN" dirty="0"/>
              <a:t> </a:t>
            </a:r>
            <a:r>
              <a:rPr lang="en" altLang="zh-CN" dirty="0" err="1"/>
              <a:t>cb</a:t>
            </a:r>
            <a:r>
              <a:rPr lang="en" altLang="zh-CN" dirty="0"/>
              <a:t> log/00</a:t>
            </a:r>
            <a:r>
              <a:rPr lang="en-US" altLang="zh-CN" dirty="0"/>
              <a:t>1</a:t>
            </a:r>
            <a:endParaRPr lang="en" altLang="zh-CN" dirty="0"/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5EF8A8D7-4A0F-2C44-B242-4847C4EA01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8708" y="2791775"/>
            <a:ext cx="5706330" cy="406622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819514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组合 1">
            <a:extLst>
              <a:ext uri="{FF2B5EF4-FFF2-40B4-BE49-F238E27FC236}">
                <a16:creationId xmlns:a16="http://schemas.microsoft.com/office/drawing/2014/main" id="{16EF8843-B8C1-DB4E-B409-D838465AFD2D}"/>
              </a:ext>
            </a:extLst>
          </p:cNvPr>
          <p:cNvGrpSpPr>
            <a:grpSpLocks/>
          </p:cNvGrpSpPr>
          <p:nvPr/>
        </p:nvGrpSpPr>
        <p:grpSpPr bwMode="auto">
          <a:xfrm>
            <a:off x="541338" y="654050"/>
            <a:ext cx="6465301" cy="584836"/>
            <a:chOff x="6167" y="1030"/>
            <a:chExt cx="10180" cy="920"/>
          </a:xfrm>
        </p:grpSpPr>
        <p:sp>
          <p:nvSpPr>
            <p:cNvPr id="14338" name="文本框 8">
              <a:extLst>
                <a:ext uri="{FF2B5EF4-FFF2-40B4-BE49-F238E27FC236}">
                  <a16:creationId xmlns:a16="http://schemas.microsoft.com/office/drawing/2014/main" id="{9195EA0D-63DF-614A-8266-1FE4BAD096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74" y="1030"/>
              <a:ext cx="8973" cy="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altLang="zh-CN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ZTF</a:t>
              </a:r>
              <a:r>
                <a:rPr lang="zh-CN" altLang="en-US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支持的测试类型</a:t>
              </a:r>
              <a:endParaRPr lang="zh-CN" altLang="zh-CN" sz="3200" b="1" dirty="0">
                <a:latin typeface="思源黑体 CN Bold" panose="020B0800000000000000" charset="-122"/>
                <a:ea typeface="思源黑体 CN Bold" panose="020B0800000000000000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EECBD290-518D-4D4B-A520-A3C160A0279A}"/>
                </a:ext>
              </a:extLst>
            </p:cNvPr>
            <p:cNvSpPr/>
            <p:nvPr/>
          </p:nvSpPr>
          <p:spPr>
            <a:xfrm>
              <a:off x="6252" y="1077"/>
              <a:ext cx="827" cy="827"/>
            </a:xfrm>
            <a:prstGeom prst="rect">
              <a:avLst/>
            </a:prstGeom>
            <a:solidFill>
              <a:srgbClr val="2E7D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340" name="文本框 10">
              <a:extLst>
                <a:ext uri="{FF2B5EF4-FFF2-40B4-BE49-F238E27FC236}">
                  <a16:creationId xmlns:a16="http://schemas.microsoft.com/office/drawing/2014/main" id="{B16E2219-7C79-D54F-AF4E-C7BA5C746A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" y="1065"/>
              <a:ext cx="102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28</a:t>
              </a:r>
            </a:p>
          </p:txBody>
        </p:sp>
      </p:grpSp>
      <p:sp>
        <p:nvSpPr>
          <p:cNvPr id="2" name="矩形 1">
            <a:extLst>
              <a:ext uri="{FF2B5EF4-FFF2-40B4-BE49-F238E27FC236}">
                <a16:creationId xmlns:a16="http://schemas.microsoft.com/office/drawing/2014/main" id="{CB8C64EA-4AA1-9847-830F-37D95FA0EA82}"/>
              </a:ext>
            </a:extLst>
          </p:cNvPr>
          <p:cNvSpPr/>
          <p:nvPr/>
        </p:nvSpPr>
        <p:spPr>
          <a:xfrm>
            <a:off x="1307902" y="1584849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>
              <a:buFont typeface="Wingdings" pitchFamily="2" charset="2"/>
              <a:buChar char="p"/>
            </a:pPr>
            <a:r>
              <a:rPr lang="zh-CN" altLang="en-US" sz="3200" dirty="0"/>
              <a:t>功能测试</a:t>
            </a:r>
            <a:endParaRPr lang="en-US" altLang="zh-CN" sz="3200" dirty="0"/>
          </a:p>
          <a:p>
            <a:pPr marL="457200" indent="-457200">
              <a:buFont typeface="Wingdings" pitchFamily="2" charset="2"/>
              <a:buChar char="p"/>
            </a:pPr>
            <a:r>
              <a:rPr lang="zh-CN" altLang="en-US" sz="3200" dirty="0"/>
              <a:t>单元测试</a:t>
            </a:r>
            <a:endParaRPr lang="en-US" altLang="zh-CN" sz="3200" dirty="0"/>
          </a:p>
          <a:p>
            <a:pPr marL="457200" indent="-457200">
              <a:buFont typeface="Wingdings" pitchFamily="2" charset="2"/>
              <a:buChar char="p"/>
            </a:pPr>
            <a:r>
              <a:rPr lang="zh-CN" altLang="en-US" sz="3200" dirty="0"/>
              <a:t>接口测试</a:t>
            </a:r>
            <a:endParaRPr lang="en-US" altLang="zh-CN" sz="3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7514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组合 1">
            <a:extLst>
              <a:ext uri="{FF2B5EF4-FFF2-40B4-BE49-F238E27FC236}">
                <a16:creationId xmlns:a16="http://schemas.microsoft.com/office/drawing/2014/main" id="{16EF8843-B8C1-DB4E-B409-D838465AFD2D}"/>
              </a:ext>
            </a:extLst>
          </p:cNvPr>
          <p:cNvGrpSpPr>
            <a:grpSpLocks/>
          </p:cNvGrpSpPr>
          <p:nvPr/>
        </p:nvGrpSpPr>
        <p:grpSpPr bwMode="auto">
          <a:xfrm>
            <a:off x="541338" y="654050"/>
            <a:ext cx="7184232" cy="584836"/>
            <a:chOff x="6167" y="1030"/>
            <a:chExt cx="11312" cy="920"/>
          </a:xfrm>
        </p:grpSpPr>
        <p:sp>
          <p:nvSpPr>
            <p:cNvPr id="14338" name="文本框 8">
              <a:extLst>
                <a:ext uri="{FF2B5EF4-FFF2-40B4-BE49-F238E27FC236}">
                  <a16:creationId xmlns:a16="http://schemas.microsoft.com/office/drawing/2014/main" id="{9195EA0D-63DF-614A-8266-1FE4BAD096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74" y="1030"/>
              <a:ext cx="10105" cy="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altLang="zh-CN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ZTF</a:t>
              </a:r>
              <a:r>
                <a:rPr lang="zh-CN" altLang="en-US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支持的功能自动化测试工具</a:t>
              </a:r>
              <a:endParaRPr lang="zh-CN" altLang="zh-CN" sz="3200" b="1" dirty="0">
                <a:latin typeface="思源黑体 CN Bold" panose="020B0800000000000000" charset="-122"/>
                <a:ea typeface="思源黑体 CN Bold" panose="020B0800000000000000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EECBD290-518D-4D4B-A520-A3C160A0279A}"/>
                </a:ext>
              </a:extLst>
            </p:cNvPr>
            <p:cNvSpPr/>
            <p:nvPr/>
          </p:nvSpPr>
          <p:spPr>
            <a:xfrm>
              <a:off x="6252" y="1077"/>
              <a:ext cx="827" cy="827"/>
            </a:xfrm>
            <a:prstGeom prst="rect">
              <a:avLst/>
            </a:prstGeom>
            <a:solidFill>
              <a:srgbClr val="2E7D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340" name="文本框 10">
              <a:extLst>
                <a:ext uri="{FF2B5EF4-FFF2-40B4-BE49-F238E27FC236}">
                  <a16:creationId xmlns:a16="http://schemas.microsoft.com/office/drawing/2014/main" id="{B16E2219-7C79-D54F-AF4E-C7BA5C746A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" y="1065"/>
              <a:ext cx="102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29</a:t>
              </a:r>
            </a:p>
          </p:txBody>
        </p:sp>
      </p:grpSp>
      <p:sp>
        <p:nvSpPr>
          <p:cNvPr id="2" name="矩形 1">
            <a:extLst>
              <a:ext uri="{FF2B5EF4-FFF2-40B4-BE49-F238E27FC236}">
                <a16:creationId xmlns:a16="http://schemas.microsoft.com/office/drawing/2014/main" id="{CB8C64EA-4AA1-9847-830F-37D95FA0EA82}"/>
              </a:ext>
            </a:extLst>
          </p:cNvPr>
          <p:cNvSpPr/>
          <p:nvPr/>
        </p:nvSpPr>
        <p:spPr>
          <a:xfrm>
            <a:off x="1307902" y="1584849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>
              <a:buFont typeface="Wingdings" pitchFamily="2" charset="2"/>
              <a:buChar char="p"/>
            </a:pPr>
            <a:r>
              <a:rPr lang="zh-CN" altLang="en-US" sz="3200" dirty="0"/>
              <a:t>AutoIT </a:t>
            </a:r>
            <a:r>
              <a:rPr lang="en-US" altLang="zh-CN" sz="3200" dirty="0"/>
              <a:t>-</a:t>
            </a:r>
            <a:r>
              <a:rPr lang="zh-CN" altLang="en-US" sz="3200" dirty="0"/>
              <a:t> WinUI测试</a:t>
            </a:r>
          </a:p>
          <a:p>
            <a:pPr marL="457200" indent="-457200">
              <a:buFont typeface="Wingdings" pitchFamily="2" charset="2"/>
              <a:buChar char="p"/>
            </a:pPr>
            <a:r>
              <a:rPr lang="zh-CN" altLang="en-US" sz="3200" dirty="0"/>
              <a:t>Selenium </a:t>
            </a:r>
            <a:r>
              <a:rPr lang="en-US" altLang="zh-CN" sz="3200" dirty="0"/>
              <a:t>-</a:t>
            </a:r>
            <a:r>
              <a:rPr lang="zh-CN" altLang="en-US" sz="3200" dirty="0"/>
              <a:t> Web测试</a:t>
            </a:r>
          </a:p>
          <a:p>
            <a:pPr marL="457200" indent="-457200">
              <a:buFont typeface="Wingdings" pitchFamily="2" charset="2"/>
              <a:buChar char="p"/>
            </a:pPr>
            <a:r>
              <a:rPr lang="zh-CN" altLang="en-US" sz="3200" dirty="0"/>
              <a:t>Appium </a:t>
            </a:r>
            <a:r>
              <a:rPr lang="en-US" altLang="zh-CN" sz="3200" dirty="0"/>
              <a:t>-</a:t>
            </a:r>
            <a:r>
              <a:rPr lang="zh-CN" altLang="en-US" sz="3200" dirty="0"/>
              <a:t> App测试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9861170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组合 1">
            <a:extLst>
              <a:ext uri="{FF2B5EF4-FFF2-40B4-BE49-F238E27FC236}">
                <a16:creationId xmlns:a16="http://schemas.microsoft.com/office/drawing/2014/main" id="{16EF8843-B8C1-DB4E-B409-D838465AFD2D}"/>
              </a:ext>
            </a:extLst>
          </p:cNvPr>
          <p:cNvGrpSpPr>
            <a:grpSpLocks/>
          </p:cNvGrpSpPr>
          <p:nvPr/>
        </p:nvGrpSpPr>
        <p:grpSpPr bwMode="auto">
          <a:xfrm>
            <a:off x="541338" y="654050"/>
            <a:ext cx="7641503" cy="584836"/>
            <a:chOff x="6167" y="1030"/>
            <a:chExt cx="12032" cy="920"/>
          </a:xfrm>
        </p:grpSpPr>
        <p:sp>
          <p:nvSpPr>
            <p:cNvPr id="14338" name="文本框 8">
              <a:extLst>
                <a:ext uri="{FF2B5EF4-FFF2-40B4-BE49-F238E27FC236}">
                  <a16:creationId xmlns:a16="http://schemas.microsoft.com/office/drawing/2014/main" id="{9195EA0D-63DF-614A-8266-1FE4BAD096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74" y="1030"/>
              <a:ext cx="10825" cy="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altLang="zh-CN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ZTF</a:t>
              </a:r>
              <a:r>
                <a:rPr lang="zh-CN" altLang="en-US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 </a:t>
              </a:r>
              <a:r>
                <a:rPr lang="en-US" altLang="zh-CN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AutoIT</a:t>
              </a:r>
              <a:r>
                <a:rPr lang="zh-CN" altLang="en-US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自动化测试</a:t>
              </a:r>
              <a:endParaRPr lang="zh-CN" altLang="zh-CN" sz="3200" b="1" dirty="0">
                <a:latin typeface="思源黑体 CN Bold" panose="020B0800000000000000" charset="-122"/>
                <a:ea typeface="思源黑体 CN Bold" panose="020B0800000000000000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EECBD290-518D-4D4B-A520-A3C160A0279A}"/>
                </a:ext>
              </a:extLst>
            </p:cNvPr>
            <p:cNvSpPr/>
            <p:nvPr/>
          </p:nvSpPr>
          <p:spPr>
            <a:xfrm>
              <a:off x="6252" y="1077"/>
              <a:ext cx="827" cy="827"/>
            </a:xfrm>
            <a:prstGeom prst="rect">
              <a:avLst/>
            </a:prstGeom>
            <a:solidFill>
              <a:srgbClr val="2E7D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340" name="文本框 10">
              <a:extLst>
                <a:ext uri="{FF2B5EF4-FFF2-40B4-BE49-F238E27FC236}">
                  <a16:creationId xmlns:a16="http://schemas.microsoft.com/office/drawing/2014/main" id="{B16E2219-7C79-D54F-AF4E-C7BA5C746A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" y="1065"/>
              <a:ext cx="102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30</a:t>
              </a:r>
            </a:p>
          </p:txBody>
        </p:sp>
      </p:grpSp>
      <p:sp>
        <p:nvSpPr>
          <p:cNvPr id="9" name="矩形 8">
            <a:extLst>
              <a:ext uri="{FF2B5EF4-FFF2-40B4-BE49-F238E27FC236}">
                <a16:creationId xmlns:a16="http://schemas.microsoft.com/office/drawing/2014/main" id="{4F349801-7DE8-BF4A-8596-624BB1084678}"/>
              </a:ext>
            </a:extLst>
          </p:cNvPr>
          <p:cNvSpPr/>
          <p:nvPr/>
        </p:nvSpPr>
        <p:spPr>
          <a:xfrm>
            <a:off x="1307902" y="1334332"/>
            <a:ext cx="4551301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altLang="zh-CN" dirty="0">
                <a:solidFill>
                  <a:srgbClr val="00B050"/>
                </a:solidFill>
              </a:rPr>
              <a:t>#comments-start</a:t>
            </a:r>
            <a:br>
              <a:rPr lang="en" altLang="zh-CN" dirty="0">
                <a:solidFill>
                  <a:srgbClr val="00B050"/>
                </a:solidFill>
              </a:rPr>
            </a:br>
            <a:r>
              <a:rPr lang="en" altLang="zh-CN" dirty="0">
                <a:solidFill>
                  <a:srgbClr val="00B050"/>
                </a:solidFill>
              </a:rPr>
              <a:t>[case]</a:t>
            </a:r>
            <a:br>
              <a:rPr lang="en" altLang="zh-CN" dirty="0">
                <a:solidFill>
                  <a:srgbClr val="00B050"/>
                </a:solidFill>
              </a:rPr>
            </a:br>
            <a:r>
              <a:rPr lang="en" altLang="zh-CN" dirty="0">
                <a:solidFill>
                  <a:srgbClr val="00B050"/>
                </a:solidFill>
              </a:rPr>
              <a:t>title=</a:t>
            </a:r>
            <a:r>
              <a:rPr lang="en" altLang="zh-CN" dirty="0" err="1">
                <a:solidFill>
                  <a:srgbClr val="00B050"/>
                </a:solidFill>
              </a:rPr>
              <a:t>autoit</a:t>
            </a:r>
            <a:r>
              <a:rPr lang="en" altLang="zh-CN" dirty="0">
                <a:solidFill>
                  <a:srgbClr val="00B050"/>
                </a:solidFill>
              </a:rPr>
              <a:t> test</a:t>
            </a:r>
            <a:br>
              <a:rPr lang="en" altLang="zh-CN" dirty="0">
                <a:solidFill>
                  <a:srgbClr val="00B050"/>
                </a:solidFill>
              </a:rPr>
            </a:br>
            <a:r>
              <a:rPr lang="en" altLang="zh-CN" dirty="0" err="1">
                <a:solidFill>
                  <a:srgbClr val="00B050"/>
                </a:solidFill>
              </a:rPr>
              <a:t>cid</a:t>
            </a:r>
            <a:r>
              <a:rPr lang="en" altLang="zh-CN" dirty="0">
                <a:solidFill>
                  <a:srgbClr val="00B050"/>
                </a:solidFill>
              </a:rPr>
              <a:t>=0</a:t>
            </a:r>
            <a:br>
              <a:rPr lang="en" altLang="zh-CN" dirty="0">
                <a:solidFill>
                  <a:srgbClr val="00B050"/>
                </a:solidFill>
              </a:rPr>
            </a:br>
            <a:r>
              <a:rPr lang="en" altLang="zh-CN" dirty="0" err="1">
                <a:solidFill>
                  <a:srgbClr val="00B050"/>
                </a:solidFill>
              </a:rPr>
              <a:t>pid</a:t>
            </a:r>
            <a:r>
              <a:rPr lang="en" altLang="zh-CN" dirty="0">
                <a:solidFill>
                  <a:srgbClr val="00B050"/>
                </a:solidFill>
              </a:rPr>
              <a:t>=0</a:t>
            </a:r>
            <a:br>
              <a:rPr lang="en" altLang="zh-CN" dirty="0">
                <a:solidFill>
                  <a:srgbClr val="00B050"/>
                </a:solidFill>
              </a:rPr>
            </a:br>
            <a:br>
              <a:rPr lang="en" altLang="zh-CN" dirty="0">
                <a:solidFill>
                  <a:srgbClr val="00B050"/>
                </a:solidFill>
              </a:rPr>
            </a:br>
            <a:r>
              <a:rPr lang="en" altLang="zh-CN" dirty="0">
                <a:solidFill>
                  <a:srgbClr val="00B050"/>
                </a:solidFill>
              </a:rPr>
              <a:t>[steps]</a:t>
            </a:r>
            <a:br>
              <a:rPr lang="en" altLang="zh-CN" dirty="0">
                <a:solidFill>
                  <a:srgbClr val="00B050"/>
                </a:solidFill>
              </a:rPr>
            </a:br>
            <a:r>
              <a:rPr lang="en" altLang="zh-CN" dirty="0">
                <a:solidFill>
                  <a:srgbClr val="00B050"/>
                </a:solidFill>
              </a:rPr>
              <a:t>  1. check </a:t>
            </a:r>
            <a:r>
              <a:rPr lang="en" altLang="zh-CN" dirty="0" err="1">
                <a:solidFill>
                  <a:srgbClr val="00B050"/>
                </a:solidFill>
              </a:rPr>
              <a:t>nodepad</a:t>
            </a:r>
            <a:r>
              <a:rPr lang="en" altLang="zh-CN" dirty="0">
                <a:solidFill>
                  <a:srgbClr val="00B050"/>
                </a:solidFill>
              </a:rPr>
              <a:t> content &gt;&gt; </a:t>
            </a:r>
            <a:r>
              <a:rPr lang="en" altLang="zh-CN" dirty="0">
                <a:solidFill>
                  <a:srgbClr val="FF0000"/>
                </a:solidFill>
              </a:rPr>
              <a:t>something</a:t>
            </a:r>
            <a:br>
              <a:rPr lang="en" altLang="zh-CN" dirty="0">
                <a:solidFill>
                  <a:srgbClr val="00B050"/>
                </a:solidFill>
              </a:rPr>
            </a:br>
            <a:br>
              <a:rPr lang="en" altLang="zh-CN" dirty="0">
                <a:solidFill>
                  <a:srgbClr val="00B050"/>
                </a:solidFill>
              </a:rPr>
            </a:br>
            <a:r>
              <a:rPr lang="en" altLang="zh-CN" dirty="0">
                <a:solidFill>
                  <a:srgbClr val="00B050"/>
                </a:solidFill>
              </a:rPr>
              <a:t>[</a:t>
            </a:r>
            <a:r>
              <a:rPr lang="en" altLang="zh-CN" dirty="0" err="1">
                <a:solidFill>
                  <a:srgbClr val="00B050"/>
                </a:solidFill>
              </a:rPr>
              <a:t>esac</a:t>
            </a:r>
            <a:r>
              <a:rPr lang="en" altLang="zh-CN" dirty="0">
                <a:solidFill>
                  <a:srgbClr val="00B050"/>
                </a:solidFill>
              </a:rPr>
              <a:t>]</a:t>
            </a:r>
            <a:br>
              <a:rPr lang="en" altLang="zh-CN" dirty="0">
                <a:solidFill>
                  <a:srgbClr val="00B050"/>
                </a:solidFill>
              </a:rPr>
            </a:br>
            <a:r>
              <a:rPr lang="en" altLang="zh-CN" dirty="0">
                <a:solidFill>
                  <a:srgbClr val="00B050"/>
                </a:solidFill>
              </a:rPr>
              <a:t>#comments-end</a:t>
            </a:r>
            <a:endParaRPr lang="zh-CN" altLang="en-US" dirty="0">
              <a:solidFill>
                <a:srgbClr val="00B050"/>
              </a:solidFill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14285F3E-F6E5-A246-AF5C-EE6D3B4F8C48}"/>
              </a:ext>
            </a:extLst>
          </p:cNvPr>
          <p:cNvSpPr/>
          <p:nvPr/>
        </p:nvSpPr>
        <p:spPr>
          <a:xfrm>
            <a:off x="6444343" y="1397212"/>
            <a:ext cx="500742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altLang="zh-CN" dirty="0"/>
              <a:t>Run("</a:t>
            </a:r>
            <a:r>
              <a:rPr lang="en" altLang="zh-CN" dirty="0" err="1"/>
              <a:t>notepad.exe</a:t>
            </a:r>
            <a:r>
              <a:rPr lang="en" altLang="zh-CN" dirty="0"/>
              <a:t>")</a:t>
            </a:r>
            <a:br>
              <a:rPr lang="en" altLang="zh-CN" dirty="0"/>
            </a:br>
            <a:br>
              <a:rPr lang="en" altLang="zh-CN" dirty="0"/>
            </a:br>
            <a:r>
              <a:rPr lang="en" altLang="zh-CN" dirty="0"/>
              <a:t>$rt1 = </a:t>
            </a:r>
            <a:r>
              <a:rPr lang="en" altLang="zh-CN" dirty="0" err="1"/>
              <a:t>WinWaitActive</a:t>
            </a:r>
            <a:r>
              <a:rPr lang="en" altLang="zh-CN" dirty="0"/>
              <a:t>("</a:t>
            </a:r>
            <a:r>
              <a:rPr lang="zh-CN" altLang="en-US" dirty="0"/>
              <a:t>无标题 </a:t>
            </a:r>
            <a:r>
              <a:rPr lang="en-US" altLang="zh-CN" dirty="0"/>
              <a:t>- </a:t>
            </a:r>
            <a:r>
              <a:rPr lang="zh-CN" altLang="en-US" dirty="0"/>
              <a:t>记事本</a:t>
            </a:r>
            <a:r>
              <a:rPr lang="en-US" altLang="zh-CN" dirty="0"/>
              <a:t>")</a:t>
            </a:r>
            <a:br>
              <a:rPr lang="en-US" altLang="zh-CN" dirty="0"/>
            </a:br>
            <a:r>
              <a:rPr lang="en" altLang="zh-CN" dirty="0"/>
              <a:t>Sleep(1000)</a:t>
            </a:r>
            <a:br>
              <a:rPr lang="en" altLang="zh-CN" dirty="0"/>
            </a:br>
            <a:r>
              <a:rPr lang="en" altLang="zh-CN" dirty="0"/>
              <a:t>Send("</a:t>
            </a:r>
            <a:r>
              <a:rPr lang="en" altLang="zh-CN" dirty="0">
                <a:solidFill>
                  <a:srgbClr val="FF0000"/>
                </a:solidFill>
              </a:rPr>
              <a:t>something</a:t>
            </a:r>
            <a:r>
              <a:rPr lang="en" altLang="zh-CN" dirty="0"/>
              <a:t>")</a:t>
            </a:r>
            <a:br>
              <a:rPr lang="en" altLang="zh-CN" dirty="0"/>
            </a:br>
            <a:br>
              <a:rPr lang="en" altLang="zh-CN" dirty="0"/>
            </a:br>
            <a:r>
              <a:rPr lang="en" altLang="zh-CN" dirty="0"/>
              <a:t>$handle = </a:t>
            </a:r>
            <a:r>
              <a:rPr lang="en" altLang="zh-CN" dirty="0" err="1"/>
              <a:t>WinGetHandle</a:t>
            </a:r>
            <a:r>
              <a:rPr lang="en" altLang="zh-CN" dirty="0"/>
              <a:t>('[Active]')</a:t>
            </a:r>
            <a:br>
              <a:rPr lang="en" altLang="zh-CN" dirty="0"/>
            </a:br>
            <a:r>
              <a:rPr lang="en" altLang="zh-CN" dirty="0"/>
              <a:t>$text = </a:t>
            </a:r>
            <a:r>
              <a:rPr lang="en" altLang="zh-CN" dirty="0" err="1"/>
              <a:t>ControlGetText</a:t>
            </a:r>
            <a:r>
              <a:rPr lang="en" altLang="zh-CN" dirty="0"/>
              <a:t>($handle, "", "Edit1")</a:t>
            </a:r>
            <a:br>
              <a:rPr lang="en" altLang="zh-CN" dirty="0"/>
            </a:br>
            <a:r>
              <a:rPr lang="en" altLang="zh-CN" dirty="0" err="1"/>
              <a:t>ConsoleWrite</a:t>
            </a:r>
            <a:r>
              <a:rPr lang="en" altLang="zh-CN" dirty="0"/>
              <a:t>("&gt;&gt;" &amp; </a:t>
            </a:r>
            <a:r>
              <a:rPr lang="en" altLang="zh-CN" dirty="0">
                <a:solidFill>
                  <a:srgbClr val="FF0000"/>
                </a:solidFill>
              </a:rPr>
              <a:t>$text </a:t>
            </a:r>
            <a:r>
              <a:rPr lang="en" altLang="zh-CN" dirty="0"/>
              <a:t>&amp; @CRLF)</a:t>
            </a:r>
            <a:br>
              <a:rPr lang="en" altLang="zh-CN" dirty="0"/>
            </a:br>
            <a:br>
              <a:rPr lang="en" altLang="zh-CN" dirty="0"/>
            </a:br>
            <a:r>
              <a:rPr lang="en" altLang="zh-CN" dirty="0" err="1"/>
              <a:t>WinClose</a:t>
            </a:r>
            <a:r>
              <a:rPr lang="en" altLang="zh-CN" dirty="0"/>
              <a:t>("*</a:t>
            </a:r>
            <a:r>
              <a:rPr lang="zh-CN" altLang="en-US" dirty="0"/>
              <a:t>无标题 </a:t>
            </a:r>
            <a:r>
              <a:rPr lang="en-US" altLang="zh-CN" dirty="0"/>
              <a:t>- </a:t>
            </a:r>
            <a:r>
              <a:rPr lang="zh-CN" altLang="en-US" dirty="0"/>
              <a:t>记事本</a:t>
            </a:r>
            <a:r>
              <a:rPr lang="en-US" altLang="zh-CN" dirty="0"/>
              <a:t>")</a:t>
            </a:r>
          </a:p>
          <a:p>
            <a:br>
              <a:rPr lang="en-US" altLang="zh-CN" dirty="0"/>
            </a:br>
            <a:r>
              <a:rPr lang="en" altLang="zh-CN" dirty="0" err="1"/>
              <a:t>WinWaitActive</a:t>
            </a:r>
            <a:r>
              <a:rPr lang="en" altLang="zh-CN" dirty="0"/>
              <a:t>("</a:t>
            </a:r>
            <a:r>
              <a:rPr lang="zh-CN" altLang="en-US" dirty="0"/>
              <a:t>记事本</a:t>
            </a:r>
            <a:r>
              <a:rPr lang="en-US" altLang="zh-CN" dirty="0"/>
              <a:t>", "</a:t>
            </a:r>
            <a:r>
              <a:rPr lang="zh-CN" altLang="en-US" dirty="0"/>
              <a:t>取消</a:t>
            </a:r>
            <a:r>
              <a:rPr lang="en-US" altLang="zh-CN" dirty="0"/>
              <a:t>")</a:t>
            </a:r>
            <a:br>
              <a:rPr lang="en-US" altLang="zh-CN" dirty="0"/>
            </a:br>
            <a:r>
              <a:rPr lang="en" altLang="zh-CN" dirty="0" err="1"/>
              <a:t>WinActive</a:t>
            </a:r>
            <a:r>
              <a:rPr lang="en" altLang="zh-CN" dirty="0"/>
              <a:t>("</a:t>
            </a:r>
            <a:r>
              <a:rPr lang="zh-CN" altLang="en-US" dirty="0"/>
              <a:t>记事本</a:t>
            </a:r>
            <a:r>
              <a:rPr lang="en-US" altLang="zh-CN" dirty="0"/>
              <a:t>", "</a:t>
            </a:r>
            <a:r>
              <a:rPr lang="zh-CN" altLang="en-US" dirty="0"/>
              <a:t>取消</a:t>
            </a:r>
            <a:r>
              <a:rPr lang="en-US" altLang="zh-CN" dirty="0"/>
              <a:t>")</a:t>
            </a:r>
            <a:endParaRPr lang="zh-CN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4036886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组合 1">
            <a:extLst>
              <a:ext uri="{FF2B5EF4-FFF2-40B4-BE49-F238E27FC236}">
                <a16:creationId xmlns:a16="http://schemas.microsoft.com/office/drawing/2014/main" id="{16EF8843-B8C1-DB4E-B409-D838465AFD2D}"/>
              </a:ext>
            </a:extLst>
          </p:cNvPr>
          <p:cNvGrpSpPr>
            <a:grpSpLocks/>
          </p:cNvGrpSpPr>
          <p:nvPr/>
        </p:nvGrpSpPr>
        <p:grpSpPr bwMode="auto">
          <a:xfrm>
            <a:off x="541338" y="185130"/>
            <a:ext cx="7641503" cy="584836"/>
            <a:chOff x="6167" y="1030"/>
            <a:chExt cx="12032" cy="920"/>
          </a:xfrm>
        </p:grpSpPr>
        <p:sp>
          <p:nvSpPr>
            <p:cNvPr id="14338" name="文本框 8">
              <a:extLst>
                <a:ext uri="{FF2B5EF4-FFF2-40B4-BE49-F238E27FC236}">
                  <a16:creationId xmlns:a16="http://schemas.microsoft.com/office/drawing/2014/main" id="{9195EA0D-63DF-614A-8266-1FE4BAD096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74" y="1030"/>
              <a:ext cx="10825" cy="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altLang="zh-CN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ZTF</a:t>
              </a:r>
              <a:r>
                <a:rPr lang="zh-CN" altLang="en-US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 </a:t>
              </a:r>
              <a:r>
                <a:rPr lang="en-US" altLang="zh-CN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Selenium</a:t>
              </a:r>
              <a:r>
                <a:rPr lang="zh-CN" altLang="en-US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 </a:t>
              </a:r>
              <a:r>
                <a:rPr lang="en-US" altLang="zh-CN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Web</a:t>
              </a:r>
              <a:r>
                <a:rPr lang="zh-CN" altLang="en-US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自动化测试</a:t>
              </a:r>
              <a:endParaRPr lang="zh-CN" altLang="zh-CN" sz="3200" b="1" dirty="0">
                <a:latin typeface="思源黑体 CN Bold" panose="020B0800000000000000" charset="-122"/>
                <a:ea typeface="思源黑体 CN Bold" panose="020B0800000000000000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EECBD290-518D-4D4B-A520-A3C160A0279A}"/>
                </a:ext>
              </a:extLst>
            </p:cNvPr>
            <p:cNvSpPr/>
            <p:nvPr/>
          </p:nvSpPr>
          <p:spPr>
            <a:xfrm>
              <a:off x="6252" y="1077"/>
              <a:ext cx="827" cy="827"/>
            </a:xfrm>
            <a:prstGeom prst="rect">
              <a:avLst/>
            </a:prstGeom>
            <a:solidFill>
              <a:srgbClr val="2E7D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340" name="文本框 10">
              <a:extLst>
                <a:ext uri="{FF2B5EF4-FFF2-40B4-BE49-F238E27FC236}">
                  <a16:creationId xmlns:a16="http://schemas.microsoft.com/office/drawing/2014/main" id="{B16E2219-7C79-D54F-AF4E-C7BA5C746A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" y="1065"/>
              <a:ext cx="102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31</a:t>
              </a:r>
            </a:p>
          </p:txBody>
        </p:sp>
      </p:grpSp>
      <p:sp>
        <p:nvSpPr>
          <p:cNvPr id="11" name="矩形 10">
            <a:extLst>
              <a:ext uri="{FF2B5EF4-FFF2-40B4-BE49-F238E27FC236}">
                <a16:creationId xmlns:a16="http://schemas.microsoft.com/office/drawing/2014/main" id="{14285F3E-F6E5-A246-AF5C-EE6D3B4F8C48}"/>
              </a:ext>
            </a:extLst>
          </p:cNvPr>
          <p:cNvSpPr/>
          <p:nvPr/>
        </p:nvSpPr>
        <p:spPr>
          <a:xfrm>
            <a:off x="1307902" y="729001"/>
            <a:ext cx="10143869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altLang="zh-CN" sz="1600" dirty="0">
                <a:solidFill>
                  <a:srgbClr val="C00000"/>
                </a:solidFill>
              </a:rPr>
              <a:t>$command = ‘start ’ . </a:t>
            </a:r>
            <a:r>
              <a:rPr lang="en" altLang="zh-CN" sz="1600" dirty="0" err="1">
                <a:solidFill>
                  <a:srgbClr val="C00000"/>
                </a:solidFill>
              </a:rPr>
              <a:t>dirname</a:t>
            </a:r>
            <a:r>
              <a:rPr lang="en" altLang="zh-CN" sz="1600" dirty="0">
                <a:solidFill>
                  <a:srgbClr val="C00000"/>
                </a:solidFill>
              </a:rPr>
              <a:t>(</a:t>
            </a:r>
            <a:r>
              <a:rPr lang="en" altLang="zh-CN" sz="1600" i="1" dirty="0">
                <a:solidFill>
                  <a:srgbClr val="C00000"/>
                </a:solidFill>
              </a:rPr>
              <a:t>__FILE__</a:t>
            </a:r>
            <a:r>
              <a:rPr lang="en" altLang="zh-CN" sz="1600" dirty="0">
                <a:solidFill>
                  <a:srgbClr val="C00000"/>
                </a:solidFill>
              </a:rPr>
              <a:t>, </a:t>
            </a:r>
            <a:r>
              <a:rPr lang="en" altLang="zh-CN" sz="1600" i="1" dirty="0">
                <a:solidFill>
                  <a:srgbClr val="C00000"/>
                </a:solidFill>
              </a:rPr>
              <a:t>3</a:t>
            </a:r>
            <a:r>
              <a:rPr lang="en" altLang="zh-CN" sz="1600" dirty="0">
                <a:solidFill>
                  <a:srgbClr val="C00000"/>
                </a:solidFill>
              </a:rPr>
              <a:t>) . ‘\runtime\selenium\chrome80.exe &gt;</a:t>
            </a:r>
            <a:r>
              <a:rPr lang="en" altLang="zh-CN" sz="1600" dirty="0" err="1">
                <a:solidFill>
                  <a:srgbClr val="C00000"/>
                </a:solidFill>
              </a:rPr>
              <a:t>log.txt</a:t>
            </a:r>
            <a:r>
              <a:rPr lang="en" altLang="zh-CN" sz="1600" dirty="0">
                <a:solidFill>
                  <a:srgbClr val="C00000"/>
                </a:solidFill>
              </a:rPr>
              <a:t> 2&gt;&amp;1’;</a:t>
            </a:r>
            <a:br>
              <a:rPr lang="en" altLang="zh-CN" sz="1600" dirty="0">
                <a:solidFill>
                  <a:srgbClr val="C00000"/>
                </a:solidFill>
              </a:rPr>
            </a:br>
            <a:r>
              <a:rPr lang="en" altLang="zh-CN" sz="1600" dirty="0" err="1">
                <a:solidFill>
                  <a:srgbClr val="C00000"/>
                </a:solidFill>
              </a:rPr>
              <a:t>pclose</a:t>
            </a:r>
            <a:r>
              <a:rPr lang="en" altLang="zh-CN" sz="1600" dirty="0">
                <a:solidFill>
                  <a:srgbClr val="C00000"/>
                </a:solidFill>
              </a:rPr>
              <a:t>(</a:t>
            </a:r>
            <a:r>
              <a:rPr lang="en" altLang="zh-CN" sz="1600" dirty="0" err="1">
                <a:solidFill>
                  <a:srgbClr val="C00000"/>
                </a:solidFill>
              </a:rPr>
              <a:t>popen</a:t>
            </a:r>
            <a:r>
              <a:rPr lang="en" altLang="zh-CN" sz="1600" dirty="0">
                <a:solidFill>
                  <a:srgbClr val="C00000"/>
                </a:solidFill>
              </a:rPr>
              <a:t>($command, ‘r’));</a:t>
            </a:r>
            <a:br>
              <a:rPr lang="en" altLang="zh-CN" sz="1600" dirty="0"/>
            </a:br>
            <a:br>
              <a:rPr lang="en" altLang="zh-CN" sz="1600" dirty="0"/>
            </a:br>
            <a:r>
              <a:rPr lang="en" altLang="zh-CN" sz="1600" dirty="0"/>
              <a:t>$host = ‘http://127.0.0.1:9515’;</a:t>
            </a:r>
            <a:br>
              <a:rPr lang="en" altLang="zh-CN" sz="1600" dirty="0"/>
            </a:br>
            <a:r>
              <a:rPr lang="en" altLang="zh-CN" sz="1600" dirty="0"/>
              <a:t>$options = new </a:t>
            </a:r>
            <a:r>
              <a:rPr lang="en" altLang="zh-CN" sz="1600" dirty="0" err="1"/>
              <a:t>ChromeOptions</a:t>
            </a:r>
            <a:r>
              <a:rPr lang="en" altLang="zh-CN" sz="1600" dirty="0"/>
              <a:t>();</a:t>
            </a:r>
            <a:br>
              <a:rPr lang="en" altLang="zh-CN" sz="1600" dirty="0"/>
            </a:br>
            <a:r>
              <a:rPr lang="en" altLang="zh-CN" sz="1600" dirty="0"/>
              <a:t>$options-&gt;</a:t>
            </a:r>
            <a:r>
              <a:rPr lang="en" altLang="zh-CN" sz="1600" dirty="0" err="1"/>
              <a:t>addArguments</a:t>
            </a:r>
            <a:r>
              <a:rPr lang="en" altLang="zh-CN" sz="1600" dirty="0"/>
              <a:t>([‘--no-sandbox’]); </a:t>
            </a:r>
            <a:br>
              <a:rPr lang="en" altLang="zh-CN" sz="1600" dirty="0"/>
            </a:br>
            <a:r>
              <a:rPr lang="en" altLang="zh-CN" sz="1600" dirty="0"/>
              <a:t>$</a:t>
            </a:r>
            <a:r>
              <a:rPr lang="en" altLang="zh-CN" sz="1600" dirty="0" err="1"/>
              <a:t>desiredCapabilities</a:t>
            </a:r>
            <a:r>
              <a:rPr lang="en" altLang="zh-CN" sz="1600" dirty="0"/>
              <a:t> = </a:t>
            </a:r>
            <a:r>
              <a:rPr lang="en" altLang="zh-CN" sz="1600" dirty="0" err="1"/>
              <a:t>DesiredCapabilities</a:t>
            </a:r>
            <a:r>
              <a:rPr lang="en" altLang="zh-CN" sz="1600" dirty="0"/>
              <a:t>::chrome();</a:t>
            </a:r>
            <a:br>
              <a:rPr lang="en" altLang="zh-CN" sz="1600" dirty="0"/>
            </a:br>
            <a:r>
              <a:rPr lang="en" altLang="zh-CN" sz="1600" dirty="0"/>
              <a:t>$</a:t>
            </a:r>
            <a:r>
              <a:rPr lang="en" altLang="zh-CN" sz="1600" dirty="0" err="1"/>
              <a:t>desiredCapabilities</a:t>
            </a:r>
            <a:r>
              <a:rPr lang="en" altLang="zh-CN" sz="1600" dirty="0"/>
              <a:t>-&gt;</a:t>
            </a:r>
            <a:r>
              <a:rPr lang="en" altLang="zh-CN" sz="1600" dirty="0" err="1"/>
              <a:t>setCapability</a:t>
            </a:r>
            <a:r>
              <a:rPr lang="en" altLang="zh-CN" sz="1600" dirty="0"/>
              <a:t>(</a:t>
            </a:r>
            <a:r>
              <a:rPr lang="en" altLang="zh-CN" sz="1600" dirty="0" err="1"/>
              <a:t>ChromeOptions</a:t>
            </a:r>
            <a:r>
              <a:rPr lang="en" altLang="zh-CN" sz="1600" dirty="0"/>
              <a:t>::</a:t>
            </a:r>
            <a:r>
              <a:rPr lang="en" altLang="zh-CN" sz="1600" i="1" dirty="0"/>
              <a:t>CAPABILITY</a:t>
            </a:r>
            <a:r>
              <a:rPr lang="en" altLang="zh-CN" sz="1600" dirty="0"/>
              <a:t>, $options);</a:t>
            </a:r>
            <a:br>
              <a:rPr lang="en" altLang="zh-CN" sz="1600" dirty="0"/>
            </a:br>
            <a:br>
              <a:rPr lang="en" altLang="zh-CN" sz="1600" dirty="0"/>
            </a:br>
            <a:r>
              <a:rPr lang="en" altLang="zh-CN" sz="1600" dirty="0"/>
              <a:t>$driver = </a:t>
            </a:r>
            <a:r>
              <a:rPr lang="en" altLang="zh-CN" sz="1600" dirty="0" err="1"/>
              <a:t>RemoteWebDriver</a:t>
            </a:r>
            <a:r>
              <a:rPr lang="en" altLang="zh-CN" sz="1600" dirty="0"/>
              <a:t>::create($host, $</a:t>
            </a:r>
            <a:r>
              <a:rPr lang="en" altLang="zh-CN" sz="1600" dirty="0" err="1"/>
              <a:t>desiredCapabilities</a:t>
            </a:r>
            <a:r>
              <a:rPr lang="en" altLang="zh-CN" sz="1600" dirty="0"/>
              <a:t>);</a:t>
            </a:r>
            <a:br>
              <a:rPr lang="en" altLang="zh-CN" sz="1600" dirty="0"/>
            </a:br>
            <a:r>
              <a:rPr lang="en" altLang="zh-CN" sz="1600" dirty="0"/>
              <a:t>$driver-&gt;get("https://</a:t>
            </a:r>
            <a:r>
              <a:rPr lang="en" altLang="zh-CN" sz="1600" dirty="0" err="1"/>
              <a:t>www.baidu.com</a:t>
            </a:r>
            <a:r>
              <a:rPr lang="en" altLang="zh-CN" sz="1600" dirty="0"/>
              <a:t>");</a:t>
            </a:r>
            <a:br>
              <a:rPr lang="en" altLang="zh-CN" sz="1600" dirty="0"/>
            </a:br>
            <a:br>
              <a:rPr lang="en" altLang="zh-CN" sz="1600" dirty="0"/>
            </a:br>
            <a:r>
              <a:rPr lang="en" altLang="zh-CN" sz="1600" dirty="0"/>
              <a:t>$</a:t>
            </a:r>
            <a:r>
              <a:rPr lang="en" altLang="zh-CN" sz="1600" dirty="0" err="1"/>
              <a:t>keywordsInput</a:t>
            </a:r>
            <a:r>
              <a:rPr lang="en" altLang="zh-CN" sz="1600" dirty="0"/>
              <a:t> = $driver-&gt;</a:t>
            </a:r>
            <a:r>
              <a:rPr lang="en" altLang="zh-CN" sz="1600" dirty="0" err="1"/>
              <a:t>findElement</a:t>
            </a:r>
            <a:r>
              <a:rPr lang="en" altLang="zh-CN" sz="1600" dirty="0"/>
              <a:t>(</a:t>
            </a:r>
            <a:r>
              <a:rPr lang="en" altLang="zh-CN" sz="1600" dirty="0" err="1"/>
              <a:t>WebDriverBy</a:t>
            </a:r>
            <a:r>
              <a:rPr lang="en" altLang="zh-CN" sz="1600" dirty="0"/>
              <a:t>::id('kw'));</a:t>
            </a:r>
            <a:br>
              <a:rPr lang="en" altLang="zh-CN" sz="1600" dirty="0"/>
            </a:br>
            <a:r>
              <a:rPr lang="en" altLang="zh-CN" sz="1600" dirty="0"/>
              <a:t>$</a:t>
            </a:r>
            <a:r>
              <a:rPr lang="en" altLang="zh-CN" sz="1600" dirty="0" err="1"/>
              <a:t>keywordsInput</a:t>
            </a:r>
            <a:r>
              <a:rPr lang="en" altLang="zh-CN" sz="1600" dirty="0"/>
              <a:t>-&gt;clear();</a:t>
            </a:r>
            <a:br>
              <a:rPr lang="en" altLang="zh-CN" sz="1600" dirty="0"/>
            </a:br>
            <a:r>
              <a:rPr lang="en" altLang="zh-CN" sz="1600" dirty="0"/>
              <a:t>$</a:t>
            </a:r>
            <a:r>
              <a:rPr lang="en" altLang="zh-CN" sz="1600" dirty="0" err="1"/>
              <a:t>keywordsInput</a:t>
            </a:r>
            <a:r>
              <a:rPr lang="en" altLang="zh-CN" sz="1600" dirty="0"/>
              <a:t>-&gt;</a:t>
            </a:r>
            <a:r>
              <a:rPr lang="en" altLang="zh-CN" sz="1600" dirty="0" err="1"/>
              <a:t>sendKeys</a:t>
            </a:r>
            <a:r>
              <a:rPr lang="en" altLang="zh-CN" sz="1600" dirty="0"/>
              <a:t>("</a:t>
            </a:r>
            <a:r>
              <a:rPr lang="zh-CN" altLang="en-US" sz="1600" dirty="0"/>
              <a:t>禅道</a:t>
            </a:r>
            <a:r>
              <a:rPr lang="en-US" altLang="zh-CN" sz="1600" dirty="0"/>
              <a:t>");</a:t>
            </a:r>
            <a:br>
              <a:rPr lang="en-US" altLang="zh-CN" sz="1600" dirty="0"/>
            </a:br>
            <a:br>
              <a:rPr lang="en" altLang="zh-CN" sz="1600" dirty="0"/>
            </a:br>
            <a:r>
              <a:rPr lang="en" altLang="zh-CN" sz="1600" dirty="0"/>
              <a:t>$driver-&gt;</a:t>
            </a:r>
            <a:r>
              <a:rPr lang="en" altLang="zh-CN" sz="1600" dirty="0" err="1"/>
              <a:t>findElement</a:t>
            </a:r>
            <a:r>
              <a:rPr lang="en" altLang="zh-CN" sz="1600" dirty="0"/>
              <a:t>(</a:t>
            </a:r>
            <a:r>
              <a:rPr lang="en" altLang="zh-CN" sz="1600" dirty="0" err="1"/>
              <a:t>WebDriverBy</a:t>
            </a:r>
            <a:r>
              <a:rPr lang="en" altLang="zh-CN" sz="1600" dirty="0"/>
              <a:t>::id('</a:t>
            </a:r>
            <a:r>
              <a:rPr lang="en" altLang="zh-CN" sz="1600" dirty="0" err="1"/>
              <a:t>su</a:t>
            </a:r>
            <a:r>
              <a:rPr lang="en" altLang="zh-CN" sz="1600" dirty="0"/>
              <a:t>’))</a:t>
            </a:r>
            <a:r>
              <a:rPr lang="en-US" altLang="zh-CN" sz="1600" dirty="0"/>
              <a:t>-</a:t>
            </a:r>
            <a:r>
              <a:rPr lang="en" altLang="zh-CN" sz="1600" dirty="0"/>
              <a:t>&gt;click();</a:t>
            </a:r>
            <a:br>
              <a:rPr lang="en" altLang="zh-CN" sz="1600" dirty="0"/>
            </a:br>
            <a:br>
              <a:rPr lang="en" altLang="zh-CN" sz="1600" dirty="0"/>
            </a:br>
            <a:r>
              <a:rPr lang="en" altLang="zh-CN" sz="1600" dirty="0"/>
              <a:t>$driver-&gt; wait(</a:t>
            </a:r>
            <a:r>
              <a:rPr lang="en" altLang="zh-CN" sz="1600" i="1" dirty="0"/>
              <a:t>10</a:t>
            </a:r>
            <a:r>
              <a:rPr lang="en" altLang="zh-CN" sz="1600" dirty="0"/>
              <a:t>, </a:t>
            </a:r>
            <a:r>
              <a:rPr lang="en" altLang="zh-CN" sz="1600" i="1" dirty="0"/>
              <a:t>500</a:t>
            </a:r>
            <a:r>
              <a:rPr lang="en" altLang="zh-CN" sz="1600" dirty="0"/>
              <a:t>)-&gt; until(</a:t>
            </a:r>
            <a:r>
              <a:rPr lang="en" altLang="zh-CN" sz="1600" dirty="0" err="1"/>
              <a:t>WebDriverExpectedCondition</a:t>
            </a:r>
            <a:r>
              <a:rPr lang="en" altLang="zh-CN" sz="1600" dirty="0"/>
              <a:t>::</a:t>
            </a:r>
            <a:r>
              <a:rPr lang="en" altLang="zh-CN" sz="1600" dirty="0" err="1"/>
              <a:t>titleContains</a:t>
            </a:r>
            <a:r>
              <a:rPr lang="en" altLang="zh-CN" sz="1600" dirty="0"/>
              <a:t>('</a:t>
            </a:r>
            <a:r>
              <a:rPr lang="zh-CN" altLang="en-US" sz="1600" dirty="0"/>
              <a:t>禅道</a:t>
            </a:r>
            <a:r>
              <a:rPr lang="en-US" altLang="zh-CN" sz="1600" dirty="0"/>
              <a:t>'));</a:t>
            </a:r>
            <a:br>
              <a:rPr lang="en-US" altLang="zh-CN" sz="1600" dirty="0"/>
            </a:br>
            <a:r>
              <a:rPr lang="en-US" altLang="zh-CN" sz="1600" dirty="0">
                <a:solidFill>
                  <a:schemeClr val="accent1"/>
                </a:solidFill>
              </a:rPr>
              <a:t>$</a:t>
            </a:r>
            <a:r>
              <a:rPr lang="en" altLang="zh-CN" sz="1600" dirty="0">
                <a:solidFill>
                  <a:schemeClr val="accent1"/>
                </a:solidFill>
              </a:rPr>
              <a:t>title = $driver-&gt;</a:t>
            </a:r>
            <a:r>
              <a:rPr lang="en" altLang="zh-CN" sz="1600" dirty="0" err="1">
                <a:solidFill>
                  <a:schemeClr val="accent1"/>
                </a:solidFill>
              </a:rPr>
              <a:t>getTitle</a:t>
            </a:r>
            <a:r>
              <a:rPr lang="en" altLang="zh-CN" sz="1600" dirty="0">
                <a:solidFill>
                  <a:schemeClr val="accent1"/>
                </a:solidFill>
              </a:rPr>
              <a:t>();</a:t>
            </a:r>
            <a:br>
              <a:rPr lang="en" altLang="zh-CN" sz="1600" dirty="0">
                <a:solidFill>
                  <a:schemeClr val="accent1"/>
                </a:solidFill>
              </a:rPr>
            </a:br>
            <a:r>
              <a:rPr lang="en" altLang="zh-CN" sz="1600" dirty="0">
                <a:solidFill>
                  <a:schemeClr val="accent1"/>
                </a:solidFill>
              </a:rPr>
              <a:t>print("&gt;&gt; $title</a:t>
            </a:r>
            <a:r>
              <a:rPr lang="en" altLang="zh-CN" sz="1600" i="1" dirty="0">
                <a:solidFill>
                  <a:schemeClr val="accent1"/>
                </a:solidFill>
              </a:rPr>
              <a:t>\n</a:t>
            </a:r>
            <a:r>
              <a:rPr lang="en" altLang="zh-CN" sz="1600" dirty="0">
                <a:solidFill>
                  <a:schemeClr val="accent1"/>
                </a:solidFill>
              </a:rPr>
              <a:t>");</a:t>
            </a:r>
            <a:br>
              <a:rPr lang="en" altLang="zh-CN" sz="1600" dirty="0"/>
            </a:br>
            <a:r>
              <a:rPr lang="en" altLang="zh-CN" sz="1600" dirty="0"/>
              <a:t>$driver-&gt;close();</a:t>
            </a:r>
            <a:endParaRPr lang="zh-CN" altLang="en-US" sz="1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1738133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组合 1">
            <a:extLst>
              <a:ext uri="{FF2B5EF4-FFF2-40B4-BE49-F238E27FC236}">
                <a16:creationId xmlns:a16="http://schemas.microsoft.com/office/drawing/2014/main" id="{16EF8843-B8C1-DB4E-B409-D838465AFD2D}"/>
              </a:ext>
            </a:extLst>
          </p:cNvPr>
          <p:cNvGrpSpPr>
            <a:grpSpLocks/>
          </p:cNvGrpSpPr>
          <p:nvPr/>
        </p:nvGrpSpPr>
        <p:grpSpPr bwMode="auto">
          <a:xfrm>
            <a:off x="541338" y="419590"/>
            <a:ext cx="7641503" cy="584836"/>
            <a:chOff x="6167" y="1030"/>
            <a:chExt cx="12032" cy="920"/>
          </a:xfrm>
        </p:grpSpPr>
        <p:sp>
          <p:nvSpPr>
            <p:cNvPr id="14338" name="文本框 8">
              <a:extLst>
                <a:ext uri="{FF2B5EF4-FFF2-40B4-BE49-F238E27FC236}">
                  <a16:creationId xmlns:a16="http://schemas.microsoft.com/office/drawing/2014/main" id="{9195EA0D-63DF-614A-8266-1FE4BAD096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74" y="1030"/>
              <a:ext cx="10825" cy="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altLang="zh-CN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ZTF</a:t>
              </a:r>
              <a:r>
                <a:rPr lang="zh-CN" altLang="en-US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 </a:t>
              </a:r>
              <a:r>
                <a:rPr lang="en-US" altLang="zh-CN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Appium</a:t>
              </a:r>
              <a:r>
                <a:rPr lang="zh-CN" altLang="en-US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手机</a:t>
              </a:r>
              <a:r>
                <a:rPr lang="en-US" altLang="zh-CN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App</a:t>
              </a:r>
              <a:r>
                <a:rPr lang="zh-CN" altLang="en-US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自动化测试</a:t>
              </a:r>
              <a:endParaRPr lang="zh-CN" altLang="zh-CN" sz="3200" b="1" dirty="0">
                <a:latin typeface="思源黑体 CN Bold" panose="020B0800000000000000" charset="-122"/>
                <a:ea typeface="思源黑体 CN Bold" panose="020B0800000000000000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EECBD290-518D-4D4B-A520-A3C160A0279A}"/>
                </a:ext>
              </a:extLst>
            </p:cNvPr>
            <p:cNvSpPr/>
            <p:nvPr/>
          </p:nvSpPr>
          <p:spPr>
            <a:xfrm>
              <a:off x="6252" y="1077"/>
              <a:ext cx="827" cy="827"/>
            </a:xfrm>
            <a:prstGeom prst="rect">
              <a:avLst/>
            </a:prstGeom>
            <a:solidFill>
              <a:srgbClr val="2E7D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340" name="文本框 10">
              <a:extLst>
                <a:ext uri="{FF2B5EF4-FFF2-40B4-BE49-F238E27FC236}">
                  <a16:creationId xmlns:a16="http://schemas.microsoft.com/office/drawing/2014/main" id="{B16E2219-7C79-D54F-AF4E-C7BA5C746A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" y="1065"/>
              <a:ext cx="102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32</a:t>
              </a:r>
            </a:p>
          </p:txBody>
        </p:sp>
      </p:grpSp>
      <p:sp>
        <p:nvSpPr>
          <p:cNvPr id="11" name="矩形 10">
            <a:extLst>
              <a:ext uri="{FF2B5EF4-FFF2-40B4-BE49-F238E27FC236}">
                <a16:creationId xmlns:a16="http://schemas.microsoft.com/office/drawing/2014/main" id="{14285F3E-F6E5-A246-AF5C-EE6D3B4F8C48}"/>
              </a:ext>
            </a:extLst>
          </p:cNvPr>
          <p:cNvSpPr/>
          <p:nvPr/>
        </p:nvSpPr>
        <p:spPr>
          <a:xfrm>
            <a:off x="1307902" y="1221367"/>
            <a:ext cx="10143869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altLang="zh-CN" dirty="0"/>
              <a:t>$</a:t>
            </a:r>
            <a:r>
              <a:rPr lang="en" altLang="zh-CN" dirty="0" err="1"/>
              <a:t>url</a:t>
            </a:r>
            <a:r>
              <a:rPr lang="en" altLang="zh-CN" dirty="0"/>
              <a:t> = "http://172.16.13.1:4723/wd/hub";</a:t>
            </a:r>
            <a:br>
              <a:rPr lang="en" altLang="zh-CN" dirty="0"/>
            </a:br>
            <a:br>
              <a:rPr lang="en" altLang="zh-CN" dirty="0"/>
            </a:br>
            <a:r>
              <a:rPr lang="en" altLang="zh-CN" dirty="0"/>
              <a:t>$capabilities = new </a:t>
            </a:r>
            <a:r>
              <a:rPr lang="en" altLang="zh-CN" dirty="0" err="1"/>
              <a:t>DesiredCapabilities</a:t>
            </a:r>
            <a:r>
              <a:rPr lang="en" altLang="zh-CN" dirty="0"/>
              <a:t>();</a:t>
            </a:r>
            <a:br>
              <a:rPr lang="en" altLang="zh-CN" dirty="0"/>
            </a:br>
            <a:r>
              <a:rPr lang="en" altLang="zh-CN" dirty="0"/>
              <a:t>$capabilities-&gt;</a:t>
            </a:r>
            <a:r>
              <a:rPr lang="en" altLang="zh-CN" dirty="0" err="1"/>
              <a:t>setCapability</a:t>
            </a:r>
            <a:r>
              <a:rPr lang="en" altLang="zh-CN" dirty="0"/>
              <a:t>("</a:t>
            </a:r>
            <a:r>
              <a:rPr lang="en" altLang="zh-CN" dirty="0" err="1"/>
              <a:t>deviceName</a:t>
            </a:r>
            <a:r>
              <a:rPr lang="en" altLang="zh-CN" dirty="0"/>
              <a:t>", "</a:t>
            </a:r>
            <a:r>
              <a:rPr lang="en" altLang="zh-CN" dirty="0" err="1"/>
              <a:t>redmi</a:t>
            </a:r>
            <a:r>
              <a:rPr lang="en" altLang="zh-CN" dirty="0"/>
              <a:t>");</a:t>
            </a:r>
            <a:br>
              <a:rPr lang="en" altLang="zh-CN" dirty="0"/>
            </a:br>
            <a:r>
              <a:rPr lang="en" altLang="zh-CN" dirty="0"/>
              <a:t>$capabilities-&gt;</a:t>
            </a:r>
            <a:r>
              <a:rPr lang="en" altLang="zh-CN" dirty="0" err="1"/>
              <a:t>setCapability</a:t>
            </a:r>
            <a:r>
              <a:rPr lang="en" altLang="zh-CN" dirty="0"/>
              <a:t>("</a:t>
            </a:r>
            <a:r>
              <a:rPr lang="en" altLang="zh-CN" dirty="0" err="1"/>
              <a:t>platformName</a:t>
            </a:r>
            <a:r>
              <a:rPr lang="en" altLang="zh-CN" dirty="0"/>
              <a:t>", "Android");</a:t>
            </a:r>
            <a:br>
              <a:rPr lang="en" altLang="zh-CN" dirty="0"/>
            </a:br>
            <a:br>
              <a:rPr lang="en" altLang="zh-CN" dirty="0"/>
            </a:br>
            <a:r>
              <a:rPr lang="en" altLang="zh-CN" dirty="0"/>
              <a:t>$capabilities-&gt;</a:t>
            </a:r>
            <a:r>
              <a:rPr lang="en" altLang="zh-CN" dirty="0" err="1"/>
              <a:t>setCapability</a:t>
            </a:r>
            <a:r>
              <a:rPr lang="en" altLang="zh-CN" dirty="0"/>
              <a:t>("app", "https://</a:t>
            </a:r>
            <a:r>
              <a:rPr lang="en" altLang="zh-CN" dirty="0" err="1"/>
              <a:t>applitools.bintray.com</a:t>
            </a:r>
            <a:r>
              <a:rPr lang="en" altLang="zh-CN" dirty="0"/>
              <a:t>/Examples/eyes-android-hello-</a:t>
            </a:r>
            <a:r>
              <a:rPr lang="en" altLang="zh-CN" dirty="0" err="1"/>
              <a:t>world.apk</a:t>
            </a:r>
            <a:r>
              <a:rPr lang="en" altLang="zh-CN" dirty="0"/>
              <a:t>");</a:t>
            </a:r>
            <a:br>
              <a:rPr lang="en" altLang="zh-CN" dirty="0"/>
            </a:br>
            <a:r>
              <a:rPr lang="en" altLang="zh-CN" dirty="0"/>
              <a:t>$driver = </a:t>
            </a:r>
            <a:r>
              <a:rPr lang="en" altLang="zh-CN" dirty="0" err="1"/>
              <a:t>RemoteWebDriver</a:t>
            </a:r>
            <a:r>
              <a:rPr lang="en" altLang="zh-CN" dirty="0"/>
              <a:t>::create($</a:t>
            </a:r>
            <a:r>
              <a:rPr lang="en" altLang="zh-CN" dirty="0" err="1"/>
              <a:t>url</a:t>
            </a:r>
            <a:r>
              <a:rPr lang="en" altLang="zh-CN" dirty="0"/>
              <a:t>, $capabilities);</a:t>
            </a:r>
            <a:br>
              <a:rPr lang="en" altLang="zh-CN" dirty="0"/>
            </a:br>
            <a:br>
              <a:rPr lang="en" altLang="zh-CN" dirty="0"/>
            </a:br>
            <a:r>
              <a:rPr lang="en" altLang="zh-CN" dirty="0"/>
              <a:t>$driver-&gt;</a:t>
            </a:r>
            <a:r>
              <a:rPr lang="en" altLang="zh-CN" dirty="0" err="1"/>
              <a:t>findElement</a:t>
            </a:r>
            <a:r>
              <a:rPr lang="en" altLang="zh-CN" dirty="0"/>
              <a:t>(</a:t>
            </a:r>
            <a:r>
              <a:rPr lang="en" altLang="zh-CN" dirty="0" err="1"/>
              <a:t>WebDriverBy</a:t>
            </a:r>
            <a:r>
              <a:rPr lang="en" altLang="zh-CN" dirty="0"/>
              <a:t>::id("</a:t>
            </a:r>
            <a:r>
              <a:rPr lang="en" altLang="zh-CN" dirty="0" err="1"/>
              <a:t>random_number_check_box</a:t>
            </a:r>
            <a:r>
              <a:rPr lang="en" altLang="zh-CN" dirty="0"/>
              <a:t>"))-&gt;click();</a:t>
            </a:r>
            <a:br>
              <a:rPr lang="en" altLang="zh-CN" dirty="0"/>
            </a:br>
            <a:r>
              <a:rPr lang="en" altLang="zh-CN" dirty="0"/>
              <a:t>$driver-&gt;</a:t>
            </a:r>
            <a:r>
              <a:rPr lang="en" altLang="zh-CN" dirty="0" err="1"/>
              <a:t>findElement</a:t>
            </a:r>
            <a:r>
              <a:rPr lang="en" altLang="zh-CN" dirty="0"/>
              <a:t>(</a:t>
            </a:r>
            <a:r>
              <a:rPr lang="en" altLang="zh-CN" dirty="0" err="1"/>
              <a:t>WebDriverBy</a:t>
            </a:r>
            <a:r>
              <a:rPr lang="en" altLang="zh-CN" dirty="0"/>
              <a:t>::id("</a:t>
            </a:r>
            <a:r>
              <a:rPr lang="en" altLang="zh-CN" dirty="0" err="1"/>
              <a:t>click_me_btn</a:t>
            </a:r>
            <a:r>
              <a:rPr lang="en" altLang="zh-CN" dirty="0"/>
              <a:t>"))-&gt;click();</a:t>
            </a:r>
            <a:br>
              <a:rPr lang="en" altLang="zh-CN" dirty="0"/>
            </a:br>
            <a:br>
              <a:rPr lang="en" altLang="zh-CN" dirty="0"/>
            </a:br>
            <a:r>
              <a:rPr lang="en" altLang="zh-CN" dirty="0">
                <a:solidFill>
                  <a:schemeClr val="accent1"/>
                </a:solidFill>
              </a:rPr>
              <a:t>$image = $driver-&gt;</a:t>
            </a:r>
            <a:r>
              <a:rPr lang="en" altLang="zh-CN" dirty="0" err="1">
                <a:solidFill>
                  <a:schemeClr val="accent1"/>
                </a:solidFill>
              </a:rPr>
              <a:t>findElement</a:t>
            </a:r>
            <a:r>
              <a:rPr lang="en" altLang="zh-CN" dirty="0">
                <a:solidFill>
                  <a:schemeClr val="accent1"/>
                </a:solidFill>
              </a:rPr>
              <a:t>(</a:t>
            </a:r>
            <a:r>
              <a:rPr lang="en" altLang="zh-CN" dirty="0" err="1">
                <a:solidFill>
                  <a:schemeClr val="accent1"/>
                </a:solidFill>
              </a:rPr>
              <a:t>WebDriverBy</a:t>
            </a:r>
            <a:r>
              <a:rPr lang="en" altLang="zh-CN" dirty="0">
                <a:solidFill>
                  <a:schemeClr val="accent1"/>
                </a:solidFill>
              </a:rPr>
              <a:t>::id("image"));</a:t>
            </a:r>
            <a:br>
              <a:rPr lang="en" altLang="zh-CN" dirty="0">
                <a:solidFill>
                  <a:schemeClr val="accent1"/>
                </a:solidFill>
              </a:rPr>
            </a:br>
            <a:r>
              <a:rPr lang="en" altLang="zh-CN" dirty="0">
                <a:solidFill>
                  <a:schemeClr val="accent1"/>
                </a:solidFill>
              </a:rPr>
              <a:t>print('&gt;&gt;' . $image-&gt;</a:t>
            </a:r>
            <a:r>
              <a:rPr lang="en" altLang="zh-CN" dirty="0" err="1">
                <a:solidFill>
                  <a:schemeClr val="accent1"/>
                </a:solidFill>
              </a:rPr>
              <a:t>getAttribute</a:t>
            </a:r>
            <a:r>
              <a:rPr lang="en" altLang="zh-CN" dirty="0">
                <a:solidFill>
                  <a:schemeClr val="accent1"/>
                </a:solidFill>
              </a:rPr>
              <a:t>('displayed') . "</a:t>
            </a:r>
            <a:r>
              <a:rPr lang="en" altLang="zh-CN" i="1" dirty="0">
                <a:solidFill>
                  <a:schemeClr val="accent1"/>
                </a:solidFill>
              </a:rPr>
              <a:t>\n</a:t>
            </a:r>
            <a:r>
              <a:rPr lang="en" altLang="zh-CN" dirty="0">
                <a:solidFill>
                  <a:schemeClr val="accent1"/>
                </a:solidFill>
              </a:rPr>
              <a:t>");</a:t>
            </a:r>
            <a:br>
              <a:rPr lang="en" altLang="zh-CN" dirty="0"/>
            </a:br>
            <a:br>
              <a:rPr lang="en" altLang="zh-CN" dirty="0"/>
            </a:br>
            <a:r>
              <a:rPr lang="en" altLang="zh-CN" dirty="0"/>
              <a:t>$driver-&gt;quit();</a:t>
            </a:r>
            <a:endParaRPr lang="zh-CN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1202485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组合 1">
            <a:extLst>
              <a:ext uri="{FF2B5EF4-FFF2-40B4-BE49-F238E27FC236}">
                <a16:creationId xmlns:a16="http://schemas.microsoft.com/office/drawing/2014/main" id="{16EF8843-B8C1-DB4E-B409-D838465AFD2D}"/>
              </a:ext>
            </a:extLst>
          </p:cNvPr>
          <p:cNvGrpSpPr>
            <a:grpSpLocks/>
          </p:cNvGrpSpPr>
          <p:nvPr/>
        </p:nvGrpSpPr>
        <p:grpSpPr bwMode="auto">
          <a:xfrm>
            <a:off x="541338" y="654050"/>
            <a:ext cx="6465301" cy="584836"/>
            <a:chOff x="6167" y="1030"/>
            <a:chExt cx="10180" cy="920"/>
          </a:xfrm>
        </p:grpSpPr>
        <p:sp>
          <p:nvSpPr>
            <p:cNvPr id="14338" name="文本框 8">
              <a:extLst>
                <a:ext uri="{FF2B5EF4-FFF2-40B4-BE49-F238E27FC236}">
                  <a16:creationId xmlns:a16="http://schemas.microsoft.com/office/drawing/2014/main" id="{9195EA0D-63DF-614A-8266-1FE4BAD096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74" y="1030"/>
              <a:ext cx="8973" cy="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altLang="zh-CN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ZTF</a:t>
              </a:r>
              <a:r>
                <a:rPr lang="zh-CN" altLang="en-US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单元测试框架支持</a:t>
              </a:r>
              <a:endParaRPr lang="zh-CN" altLang="zh-CN" sz="3200" b="1" dirty="0">
                <a:latin typeface="思源黑体 CN Bold" panose="020B0800000000000000" charset="-122"/>
                <a:ea typeface="思源黑体 CN Bold" panose="020B0800000000000000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EECBD290-518D-4D4B-A520-A3C160A0279A}"/>
                </a:ext>
              </a:extLst>
            </p:cNvPr>
            <p:cNvSpPr/>
            <p:nvPr/>
          </p:nvSpPr>
          <p:spPr>
            <a:xfrm>
              <a:off x="6252" y="1077"/>
              <a:ext cx="827" cy="827"/>
            </a:xfrm>
            <a:prstGeom prst="rect">
              <a:avLst/>
            </a:prstGeom>
            <a:solidFill>
              <a:srgbClr val="2E7D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340" name="文本框 10">
              <a:extLst>
                <a:ext uri="{FF2B5EF4-FFF2-40B4-BE49-F238E27FC236}">
                  <a16:creationId xmlns:a16="http://schemas.microsoft.com/office/drawing/2014/main" id="{B16E2219-7C79-D54F-AF4E-C7BA5C746A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" y="1065"/>
              <a:ext cx="102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33</a:t>
              </a:r>
            </a:p>
          </p:txBody>
        </p:sp>
      </p:grpSp>
      <p:sp>
        <p:nvSpPr>
          <p:cNvPr id="4" name="矩形 3">
            <a:extLst>
              <a:ext uri="{FF2B5EF4-FFF2-40B4-BE49-F238E27FC236}">
                <a16:creationId xmlns:a16="http://schemas.microsoft.com/office/drawing/2014/main" id="{D223D761-3BF7-1B4E-86C3-98A277E7F945}"/>
              </a:ext>
            </a:extLst>
          </p:cNvPr>
          <p:cNvSpPr/>
          <p:nvPr/>
        </p:nvSpPr>
        <p:spPr>
          <a:xfrm>
            <a:off x="1426029" y="1491067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zh-CN" altLang="en-US" sz="2400" dirty="0"/>
              <a:t>JUnit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400" dirty="0"/>
              <a:t>TestNG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400" dirty="0"/>
              <a:t>PHPUnit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400" dirty="0"/>
              <a:t>PyTest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400" dirty="0"/>
              <a:t>Jest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400" dirty="0"/>
              <a:t>CppUnit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400" dirty="0"/>
              <a:t>GTest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400" dirty="0"/>
              <a:t>Qtest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8013030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组合 1">
            <a:extLst>
              <a:ext uri="{FF2B5EF4-FFF2-40B4-BE49-F238E27FC236}">
                <a16:creationId xmlns:a16="http://schemas.microsoft.com/office/drawing/2014/main" id="{16EF8843-B8C1-DB4E-B409-D838465AFD2D}"/>
              </a:ext>
            </a:extLst>
          </p:cNvPr>
          <p:cNvGrpSpPr>
            <a:grpSpLocks/>
          </p:cNvGrpSpPr>
          <p:nvPr/>
        </p:nvGrpSpPr>
        <p:grpSpPr bwMode="auto">
          <a:xfrm>
            <a:off x="541336" y="676299"/>
            <a:ext cx="647800" cy="533345"/>
            <a:chOff x="6167" y="1065"/>
            <a:chExt cx="1020" cy="839"/>
          </a:xfrm>
        </p:grpSpPr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EECBD290-518D-4D4B-A520-A3C160A0279A}"/>
                </a:ext>
              </a:extLst>
            </p:cNvPr>
            <p:cNvSpPr/>
            <p:nvPr/>
          </p:nvSpPr>
          <p:spPr>
            <a:xfrm>
              <a:off x="6252" y="1077"/>
              <a:ext cx="827" cy="827"/>
            </a:xfrm>
            <a:prstGeom prst="rect">
              <a:avLst/>
            </a:prstGeom>
            <a:solidFill>
              <a:srgbClr val="2E7D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340" name="文本框 10">
              <a:extLst>
                <a:ext uri="{FF2B5EF4-FFF2-40B4-BE49-F238E27FC236}">
                  <a16:creationId xmlns:a16="http://schemas.microsoft.com/office/drawing/2014/main" id="{B16E2219-7C79-D54F-AF4E-C7BA5C746A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" y="1065"/>
              <a:ext cx="102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34</a:t>
              </a:r>
            </a:p>
          </p:txBody>
        </p:sp>
      </p:grpSp>
      <p:sp>
        <p:nvSpPr>
          <p:cNvPr id="2" name="矩形 1">
            <a:extLst>
              <a:ext uri="{FF2B5EF4-FFF2-40B4-BE49-F238E27FC236}">
                <a16:creationId xmlns:a16="http://schemas.microsoft.com/office/drawing/2014/main" id="{4B67557A-351F-F946-B1C2-3FA717F8470C}"/>
              </a:ext>
            </a:extLst>
          </p:cNvPr>
          <p:cNvSpPr/>
          <p:nvPr/>
        </p:nvSpPr>
        <p:spPr>
          <a:xfrm>
            <a:off x="1329674" y="1473680"/>
            <a:ext cx="90100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p"/>
            </a:pPr>
            <a:r>
              <a:rPr lang="zh-CN" altLang="en-US" sz="2400" dirty="0"/>
              <a:t>禅道发起</a:t>
            </a:r>
            <a:r>
              <a:rPr lang="en-US" altLang="zh-CN" sz="2400" dirty="0"/>
              <a:t>Jenkins</a:t>
            </a:r>
            <a:r>
              <a:rPr lang="zh-CN" altLang="en-US" sz="2400" dirty="0"/>
              <a:t>构建请求</a:t>
            </a:r>
            <a:endParaRPr lang="en-US" altLang="zh-CN" sz="2400" dirty="0"/>
          </a:p>
          <a:p>
            <a:pPr marL="342900" indent="-342900">
              <a:buFont typeface="Wingdings" pitchFamily="2" charset="2"/>
              <a:buChar char="p"/>
            </a:pPr>
            <a:r>
              <a:rPr lang="en-US" altLang="zh-CN" sz="2400" dirty="0"/>
              <a:t>Jenkins</a:t>
            </a:r>
            <a:r>
              <a:rPr lang="zh-CN" altLang="en-US" sz="2400" dirty="0"/>
              <a:t>调用ZTF执行测试</a:t>
            </a:r>
            <a:endParaRPr lang="en-US" altLang="zh-CN" sz="2400" dirty="0"/>
          </a:p>
          <a:p>
            <a:pPr marL="342900" indent="-342900">
              <a:buFont typeface="Wingdings" pitchFamily="2" charset="2"/>
              <a:buChar char="p"/>
            </a:pPr>
            <a:r>
              <a:rPr lang="zh-CN" altLang="en-US" sz="2400" dirty="0"/>
              <a:t>ZTF解析单元测试输出</a:t>
            </a:r>
            <a:endParaRPr lang="en-US" altLang="zh-CN" sz="2400" dirty="0"/>
          </a:p>
          <a:p>
            <a:pPr marL="342900" indent="-342900">
              <a:buFont typeface="Wingdings" pitchFamily="2" charset="2"/>
              <a:buChar char="p"/>
            </a:pPr>
            <a:r>
              <a:rPr lang="zh-CN" altLang="en-US" sz="2400" dirty="0"/>
              <a:t>ZTF上报单元测试结果到禅道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55F4DFBE-64A7-BD43-AFCA-3C89FF30BB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29674" y="646641"/>
            <a:ext cx="569873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3200" b="1" dirty="0">
                <a:ea typeface="思源黑体 CN Bold" panose="020B0800000000000000" charset="-122"/>
              </a:rPr>
              <a:t>禅道单元测试过程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820A1D7D-C89F-EC42-9904-95F845490549}"/>
              </a:ext>
            </a:extLst>
          </p:cNvPr>
          <p:cNvSpPr/>
          <p:nvPr/>
        </p:nvSpPr>
        <p:spPr>
          <a:xfrm>
            <a:off x="2249649" y="3724504"/>
            <a:ext cx="70631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dirty="0">
                <a:cs typeface="Arial" panose="020B0604020202020204" pitchFamily="34" charset="0"/>
              </a:rPr>
              <a:t>ztf.exe</a:t>
            </a:r>
            <a:r>
              <a:rPr lang="zh-CN" altLang="en-US" sz="2400" dirty="0">
                <a:cs typeface="Arial" panose="020B0604020202020204" pitchFamily="34" charset="0"/>
              </a:rPr>
              <a:t> </a:t>
            </a:r>
            <a:r>
              <a:rPr lang="zh-CN" altLang="en-US" sz="2400" dirty="0">
                <a:solidFill>
                  <a:srgbClr val="C00000"/>
                </a:solidFill>
                <a:cs typeface="Arial" panose="020B0604020202020204" pitchFamily="34" charset="0"/>
              </a:rPr>
              <a:t>junit</a:t>
            </a:r>
            <a:r>
              <a:rPr lang="zh-CN" altLang="en-US" sz="2400" dirty="0">
                <a:cs typeface="Arial" panose="020B0604020202020204" pitchFamily="34" charset="0"/>
              </a:rPr>
              <a:t> </a:t>
            </a:r>
            <a:r>
              <a:rPr lang="zh-CN" altLang="en-US" sz="2400" dirty="0">
                <a:solidFill>
                  <a:srgbClr val="0070C0"/>
                </a:solidFill>
                <a:cs typeface="Arial" panose="020B0604020202020204" pitchFamily="34" charset="0"/>
              </a:rPr>
              <a:t>-p 1 --verbose </a:t>
            </a:r>
            <a:r>
              <a:rPr lang="zh-CN" altLang="en-US" sz="2400" dirty="0">
                <a:solidFill>
                  <a:srgbClr val="00B050"/>
                </a:solidFill>
                <a:cs typeface="Arial" panose="020B0604020202020204" pitchFamily="34" charset="0"/>
              </a:rPr>
              <a:t>mvn clean package test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5860008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组合 1">
            <a:extLst>
              <a:ext uri="{FF2B5EF4-FFF2-40B4-BE49-F238E27FC236}">
                <a16:creationId xmlns:a16="http://schemas.microsoft.com/office/drawing/2014/main" id="{16EF8843-B8C1-DB4E-B409-D838465AFD2D}"/>
              </a:ext>
            </a:extLst>
          </p:cNvPr>
          <p:cNvGrpSpPr>
            <a:grpSpLocks/>
          </p:cNvGrpSpPr>
          <p:nvPr/>
        </p:nvGrpSpPr>
        <p:grpSpPr bwMode="auto">
          <a:xfrm>
            <a:off x="541338" y="654050"/>
            <a:ext cx="6465301" cy="584836"/>
            <a:chOff x="6167" y="1030"/>
            <a:chExt cx="10180" cy="920"/>
          </a:xfrm>
        </p:grpSpPr>
        <p:sp>
          <p:nvSpPr>
            <p:cNvPr id="14338" name="文本框 8">
              <a:extLst>
                <a:ext uri="{FF2B5EF4-FFF2-40B4-BE49-F238E27FC236}">
                  <a16:creationId xmlns:a16="http://schemas.microsoft.com/office/drawing/2014/main" id="{9195EA0D-63DF-614A-8266-1FE4BAD096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74" y="1030"/>
              <a:ext cx="8973" cy="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单元测试执行和结果报告</a:t>
              </a:r>
              <a:endParaRPr lang="zh-CN" altLang="zh-CN" sz="3200" b="1" dirty="0">
                <a:latin typeface="思源黑体 CN Bold" panose="020B0800000000000000" charset="-122"/>
                <a:ea typeface="思源黑体 CN Bold" panose="020B0800000000000000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EECBD290-518D-4D4B-A520-A3C160A0279A}"/>
                </a:ext>
              </a:extLst>
            </p:cNvPr>
            <p:cNvSpPr/>
            <p:nvPr/>
          </p:nvSpPr>
          <p:spPr>
            <a:xfrm>
              <a:off x="6252" y="1077"/>
              <a:ext cx="827" cy="827"/>
            </a:xfrm>
            <a:prstGeom prst="rect">
              <a:avLst/>
            </a:prstGeom>
            <a:solidFill>
              <a:srgbClr val="2E7D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340" name="文本框 10">
              <a:extLst>
                <a:ext uri="{FF2B5EF4-FFF2-40B4-BE49-F238E27FC236}">
                  <a16:creationId xmlns:a16="http://schemas.microsoft.com/office/drawing/2014/main" id="{B16E2219-7C79-D54F-AF4E-C7BA5C746A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" y="1065"/>
              <a:ext cx="102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35</a:t>
              </a:r>
            </a:p>
          </p:txBody>
        </p:sp>
      </p:grpSp>
      <p:pic>
        <p:nvPicPr>
          <p:cNvPr id="3" name="图片 2">
            <a:extLst>
              <a:ext uri="{FF2B5EF4-FFF2-40B4-BE49-F238E27FC236}">
                <a16:creationId xmlns:a16="http://schemas.microsoft.com/office/drawing/2014/main" id="{9AD586FC-4219-8B4F-B27E-13B53776C3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1734" y="1238930"/>
            <a:ext cx="8820236" cy="5619070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413125D2-8342-9C49-AF04-F1F53BF45D5A}"/>
              </a:ext>
            </a:extLst>
          </p:cNvPr>
          <p:cNvSpPr/>
          <p:nvPr/>
        </p:nvSpPr>
        <p:spPr>
          <a:xfrm>
            <a:off x="1573967" y="2998033"/>
            <a:ext cx="4781863" cy="103432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9575960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组合 1">
            <a:extLst>
              <a:ext uri="{FF2B5EF4-FFF2-40B4-BE49-F238E27FC236}">
                <a16:creationId xmlns:a16="http://schemas.microsoft.com/office/drawing/2014/main" id="{16EF8843-B8C1-DB4E-B409-D838465AFD2D}"/>
              </a:ext>
            </a:extLst>
          </p:cNvPr>
          <p:cNvGrpSpPr>
            <a:grpSpLocks/>
          </p:cNvGrpSpPr>
          <p:nvPr/>
        </p:nvGrpSpPr>
        <p:grpSpPr bwMode="auto">
          <a:xfrm>
            <a:off x="541338" y="349252"/>
            <a:ext cx="6465301" cy="584836"/>
            <a:chOff x="6167" y="1030"/>
            <a:chExt cx="10180" cy="920"/>
          </a:xfrm>
        </p:grpSpPr>
        <p:sp>
          <p:nvSpPr>
            <p:cNvPr id="14338" name="文本框 8">
              <a:extLst>
                <a:ext uri="{FF2B5EF4-FFF2-40B4-BE49-F238E27FC236}">
                  <a16:creationId xmlns:a16="http://schemas.microsoft.com/office/drawing/2014/main" id="{9195EA0D-63DF-614A-8266-1FE4BAD096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74" y="1030"/>
              <a:ext cx="8973" cy="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altLang="zh-CN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ZTF</a:t>
              </a:r>
              <a:r>
                <a:rPr lang="zh-CN" altLang="en-US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接口测试示例</a:t>
              </a:r>
              <a:endParaRPr lang="zh-CN" altLang="zh-CN" sz="3200" b="1" dirty="0">
                <a:latin typeface="思源黑体 CN Bold" panose="020B0800000000000000" charset="-122"/>
                <a:ea typeface="思源黑体 CN Bold" panose="020B0800000000000000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EECBD290-518D-4D4B-A520-A3C160A0279A}"/>
                </a:ext>
              </a:extLst>
            </p:cNvPr>
            <p:cNvSpPr/>
            <p:nvPr/>
          </p:nvSpPr>
          <p:spPr>
            <a:xfrm>
              <a:off x="6252" y="1077"/>
              <a:ext cx="827" cy="827"/>
            </a:xfrm>
            <a:prstGeom prst="rect">
              <a:avLst/>
            </a:prstGeom>
            <a:solidFill>
              <a:srgbClr val="2E7D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340" name="文本框 10">
              <a:extLst>
                <a:ext uri="{FF2B5EF4-FFF2-40B4-BE49-F238E27FC236}">
                  <a16:creationId xmlns:a16="http://schemas.microsoft.com/office/drawing/2014/main" id="{B16E2219-7C79-D54F-AF4E-C7BA5C746A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" y="1065"/>
              <a:ext cx="102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36</a:t>
              </a:r>
            </a:p>
          </p:txBody>
        </p:sp>
      </p:grpSp>
      <p:sp>
        <p:nvSpPr>
          <p:cNvPr id="2" name="矩形 1">
            <a:extLst>
              <a:ext uri="{FF2B5EF4-FFF2-40B4-BE49-F238E27FC236}">
                <a16:creationId xmlns:a16="http://schemas.microsoft.com/office/drawing/2014/main" id="{A22E9AD9-2F58-8047-B70E-E9F265425653}"/>
              </a:ext>
            </a:extLst>
          </p:cNvPr>
          <p:cNvSpPr/>
          <p:nvPr/>
        </p:nvSpPr>
        <p:spPr>
          <a:xfrm>
            <a:off x="2063263" y="1116183"/>
            <a:ext cx="815926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altLang="zh-CN" sz="1600" dirty="0"/>
              <a:t>#!/</a:t>
            </a:r>
            <a:r>
              <a:rPr lang="en" altLang="zh-CN" sz="1600" dirty="0" err="1"/>
              <a:t>usr</a:t>
            </a:r>
            <a:r>
              <a:rPr lang="en" altLang="zh-CN" sz="1600" dirty="0"/>
              <a:t>/bin/env php</a:t>
            </a:r>
            <a:br>
              <a:rPr lang="en" altLang="zh-CN" sz="1600" dirty="0"/>
            </a:br>
            <a:r>
              <a:rPr lang="en" altLang="zh-CN" sz="1600" dirty="0">
                <a:solidFill>
                  <a:srgbClr val="00B050"/>
                </a:solidFill>
              </a:rPr>
              <a:t>&lt;?</a:t>
            </a:r>
            <a:r>
              <a:rPr lang="en" altLang="zh-CN" sz="1600" i="1" dirty="0">
                <a:solidFill>
                  <a:srgbClr val="00B050"/>
                </a:solidFill>
              </a:rPr>
              <a:t>php</a:t>
            </a:r>
            <a:br>
              <a:rPr lang="en" altLang="zh-CN" sz="1600" i="1" dirty="0">
                <a:solidFill>
                  <a:srgbClr val="00B050"/>
                </a:solidFill>
              </a:rPr>
            </a:br>
            <a:r>
              <a:rPr lang="en" altLang="zh-CN" sz="1600" dirty="0">
                <a:solidFill>
                  <a:srgbClr val="00B050"/>
                </a:solidFill>
              </a:rPr>
              <a:t>/**</a:t>
            </a:r>
            <a:br>
              <a:rPr lang="en" altLang="zh-CN" sz="1600" dirty="0">
                <a:solidFill>
                  <a:srgbClr val="00B050"/>
                </a:solidFill>
              </a:rPr>
            </a:br>
            <a:r>
              <a:rPr lang="en" altLang="zh-CN" sz="1600" dirty="0">
                <a:solidFill>
                  <a:srgbClr val="00B050"/>
                </a:solidFill>
              </a:rPr>
              <a:t>[case]</a:t>
            </a:r>
            <a:br>
              <a:rPr lang="en" altLang="zh-CN" sz="1600" dirty="0">
                <a:solidFill>
                  <a:srgbClr val="00B050"/>
                </a:solidFill>
              </a:rPr>
            </a:br>
            <a:r>
              <a:rPr lang="en" altLang="zh-CN" sz="1600" dirty="0">
                <a:solidFill>
                  <a:srgbClr val="00B050"/>
                </a:solidFill>
              </a:rPr>
              <a:t>title=check remote interface response</a:t>
            </a:r>
            <a:br>
              <a:rPr lang="en" altLang="zh-CN" sz="1600" dirty="0">
                <a:solidFill>
                  <a:srgbClr val="00B050"/>
                </a:solidFill>
              </a:rPr>
            </a:br>
            <a:r>
              <a:rPr lang="en" altLang="zh-CN" sz="1600" dirty="0" err="1">
                <a:solidFill>
                  <a:srgbClr val="00B050"/>
                </a:solidFill>
              </a:rPr>
              <a:t>cid</a:t>
            </a:r>
            <a:r>
              <a:rPr lang="en" altLang="zh-CN" sz="1600" dirty="0">
                <a:solidFill>
                  <a:srgbClr val="00B050"/>
                </a:solidFill>
              </a:rPr>
              <a:t>=0</a:t>
            </a:r>
            <a:br>
              <a:rPr lang="en" altLang="zh-CN" sz="1600" dirty="0">
                <a:solidFill>
                  <a:srgbClr val="00B050"/>
                </a:solidFill>
              </a:rPr>
            </a:br>
            <a:r>
              <a:rPr lang="en" altLang="zh-CN" sz="1600" dirty="0" err="1">
                <a:solidFill>
                  <a:srgbClr val="00B050"/>
                </a:solidFill>
              </a:rPr>
              <a:t>pid</a:t>
            </a:r>
            <a:r>
              <a:rPr lang="en" altLang="zh-CN" sz="1600" dirty="0">
                <a:solidFill>
                  <a:srgbClr val="00B050"/>
                </a:solidFill>
              </a:rPr>
              <a:t>=0</a:t>
            </a:r>
            <a:br>
              <a:rPr lang="en" altLang="zh-CN" sz="1600" dirty="0">
                <a:solidFill>
                  <a:srgbClr val="00B050"/>
                </a:solidFill>
              </a:rPr>
            </a:br>
            <a:br>
              <a:rPr lang="en" altLang="zh-CN" sz="1600" dirty="0">
                <a:solidFill>
                  <a:srgbClr val="00B050"/>
                </a:solidFill>
              </a:rPr>
            </a:br>
            <a:r>
              <a:rPr lang="en" altLang="zh-CN" sz="1600" dirty="0">
                <a:solidFill>
                  <a:srgbClr val="00B050"/>
                </a:solidFill>
              </a:rPr>
              <a:t>[group]</a:t>
            </a:r>
            <a:br>
              <a:rPr lang="en" altLang="zh-CN" sz="1600" dirty="0">
                <a:solidFill>
                  <a:srgbClr val="00B050"/>
                </a:solidFill>
              </a:rPr>
            </a:br>
            <a:r>
              <a:rPr lang="en" altLang="zh-CN" sz="1600" dirty="0">
                <a:solidFill>
                  <a:srgbClr val="00B050"/>
                </a:solidFill>
              </a:rPr>
              <a:t>  1. Send a request to</a:t>
            </a:r>
            <a:r>
              <a:rPr lang="zh-CN" altLang="en-US" sz="1600" dirty="0">
                <a:solidFill>
                  <a:srgbClr val="00B050"/>
                </a:solidFill>
              </a:rPr>
              <a:t> </a:t>
            </a:r>
            <a:r>
              <a:rPr lang="en-US" altLang="zh-CN" sz="1600" dirty="0" err="1">
                <a:solidFill>
                  <a:srgbClr val="00B050"/>
                </a:solidFill>
              </a:rPr>
              <a:t>zentao</a:t>
            </a:r>
            <a:r>
              <a:rPr lang="zh-CN" altLang="en-US" sz="1600" dirty="0">
                <a:solidFill>
                  <a:srgbClr val="00B050"/>
                </a:solidFill>
              </a:rPr>
              <a:t> </a:t>
            </a:r>
            <a:r>
              <a:rPr lang="en-US" altLang="zh-CN" sz="1600" dirty="0" err="1">
                <a:solidFill>
                  <a:srgbClr val="00B050"/>
                </a:solidFill>
              </a:rPr>
              <a:t>getconfig</a:t>
            </a:r>
            <a:r>
              <a:rPr lang="en" altLang="zh-CN" sz="1600" dirty="0">
                <a:solidFill>
                  <a:srgbClr val="00B050"/>
                </a:solidFill>
              </a:rPr>
              <a:t> interface</a:t>
            </a:r>
            <a:br>
              <a:rPr lang="en" altLang="zh-CN" sz="1600" dirty="0">
                <a:solidFill>
                  <a:srgbClr val="00B050"/>
                </a:solidFill>
              </a:rPr>
            </a:br>
            <a:r>
              <a:rPr lang="en" altLang="zh-CN" sz="1600" dirty="0">
                <a:solidFill>
                  <a:srgbClr val="00B050"/>
                </a:solidFill>
              </a:rPr>
              <a:t>  2. Retrieve </a:t>
            </a:r>
            <a:r>
              <a:rPr lang="en" altLang="zh-CN" sz="1600" dirty="0" err="1">
                <a:solidFill>
                  <a:srgbClr val="00B050"/>
                </a:solidFill>
              </a:rPr>
              <a:t>sessionID</a:t>
            </a:r>
            <a:r>
              <a:rPr lang="en" altLang="zh-CN" sz="1600" dirty="0">
                <a:solidFill>
                  <a:srgbClr val="00B050"/>
                </a:solidFill>
              </a:rPr>
              <a:t> field from response json </a:t>
            </a:r>
            <a:br>
              <a:rPr lang="en" altLang="zh-CN" sz="1600" dirty="0">
                <a:solidFill>
                  <a:srgbClr val="00B050"/>
                </a:solidFill>
              </a:rPr>
            </a:br>
            <a:r>
              <a:rPr lang="en" altLang="zh-CN" sz="1600" dirty="0">
                <a:solidFill>
                  <a:srgbClr val="00B050"/>
                </a:solidFill>
              </a:rPr>
              <a:t>  3. Check its format &gt;&gt; </a:t>
            </a:r>
            <a:r>
              <a:rPr lang="en" altLang="zh-CN" sz="1600" dirty="0">
                <a:solidFill>
                  <a:srgbClr val="FF0000"/>
                </a:solidFill>
              </a:rPr>
              <a:t>^[a-z0-9]{26}</a:t>
            </a:r>
            <a:br>
              <a:rPr lang="en" altLang="zh-CN" sz="1600" dirty="0">
                <a:solidFill>
                  <a:srgbClr val="FF0000"/>
                </a:solidFill>
              </a:rPr>
            </a:br>
            <a:br>
              <a:rPr lang="en" altLang="zh-CN" sz="1600" dirty="0">
                <a:solidFill>
                  <a:srgbClr val="00B050"/>
                </a:solidFill>
              </a:rPr>
            </a:br>
            <a:r>
              <a:rPr lang="en" altLang="zh-CN" sz="1600" dirty="0">
                <a:solidFill>
                  <a:srgbClr val="00B050"/>
                </a:solidFill>
              </a:rPr>
              <a:t>[</a:t>
            </a:r>
            <a:r>
              <a:rPr lang="en" altLang="zh-CN" sz="1600" dirty="0" err="1">
                <a:solidFill>
                  <a:srgbClr val="00B050"/>
                </a:solidFill>
              </a:rPr>
              <a:t>esac</a:t>
            </a:r>
            <a:r>
              <a:rPr lang="en" altLang="zh-CN" sz="1600" dirty="0">
                <a:solidFill>
                  <a:srgbClr val="00B050"/>
                </a:solidFill>
              </a:rPr>
              <a:t>]</a:t>
            </a:r>
            <a:br>
              <a:rPr lang="en" altLang="zh-CN" sz="1600" dirty="0">
                <a:solidFill>
                  <a:srgbClr val="00B050"/>
                </a:solidFill>
              </a:rPr>
            </a:br>
            <a:r>
              <a:rPr lang="en" altLang="zh-CN" sz="1600" dirty="0">
                <a:solidFill>
                  <a:srgbClr val="00B050"/>
                </a:solidFill>
              </a:rPr>
              <a:t>*/</a:t>
            </a:r>
            <a:br>
              <a:rPr lang="en" altLang="zh-CN" sz="1600" dirty="0"/>
            </a:br>
            <a:br>
              <a:rPr lang="en" altLang="zh-CN" sz="1600" dirty="0"/>
            </a:br>
            <a:r>
              <a:rPr lang="en" altLang="zh-CN" sz="1600" dirty="0"/>
              <a:t>$resp = </a:t>
            </a:r>
            <a:r>
              <a:rPr lang="en" altLang="zh-CN" sz="1600" dirty="0" err="1"/>
              <a:t>file_get_contents</a:t>
            </a:r>
            <a:r>
              <a:rPr lang="en" altLang="zh-CN" sz="1600" dirty="0"/>
              <a:t>('http://</a:t>
            </a:r>
            <a:r>
              <a:rPr lang="en" altLang="zh-CN" sz="1600" dirty="0" err="1"/>
              <a:t>zentaopms.ngtesting.com</a:t>
            </a:r>
            <a:r>
              <a:rPr lang="en" altLang="zh-CN" sz="1600" dirty="0"/>
              <a:t>//?mode=</a:t>
            </a:r>
            <a:r>
              <a:rPr lang="en" altLang="zh-CN" sz="1600" dirty="0" err="1"/>
              <a:t>getconfig</a:t>
            </a:r>
            <a:r>
              <a:rPr lang="en" altLang="zh-CN" sz="1600" dirty="0"/>
              <a:t>');</a:t>
            </a:r>
            <a:br>
              <a:rPr lang="en" altLang="zh-CN" sz="1600" dirty="0"/>
            </a:br>
            <a:r>
              <a:rPr lang="en" altLang="zh-CN" sz="1600" dirty="0"/>
              <a:t>$json = </a:t>
            </a:r>
            <a:r>
              <a:rPr lang="en" altLang="zh-CN" sz="1600" dirty="0" err="1"/>
              <a:t>json_decode</a:t>
            </a:r>
            <a:r>
              <a:rPr lang="en" altLang="zh-CN" sz="1600" dirty="0"/>
              <a:t>($resp);</a:t>
            </a:r>
            <a:br>
              <a:rPr lang="en" altLang="zh-CN" sz="1600" dirty="0"/>
            </a:br>
            <a:r>
              <a:rPr lang="en" altLang="zh-CN" sz="1600" dirty="0">
                <a:solidFill>
                  <a:schemeClr val="accent1"/>
                </a:solidFill>
              </a:rPr>
              <a:t>echo "&gt;&gt; " . </a:t>
            </a:r>
            <a:r>
              <a:rPr lang="en" altLang="zh-CN" sz="1600" dirty="0">
                <a:solidFill>
                  <a:srgbClr val="FF0000"/>
                </a:solidFill>
              </a:rPr>
              <a:t>$json-&gt;</a:t>
            </a:r>
            <a:r>
              <a:rPr lang="en" altLang="zh-CN" sz="1600" dirty="0" err="1">
                <a:solidFill>
                  <a:srgbClr val="FF0000"/>
                </a:solidFill>
              </a:rPr>
              <a:t>sessionID</a:t>
            </a:r>
            <a:r>
              <a:rPr lang="en" altLang="zh-CN" sz="1600" dirty="0">
                <a:solidFill>
                  <a:srgbClr val="FF0000"/>
                </a:solidFill>
              </a:rPr>
              <a:t> </a:t>
            </a:r>
            <a:r>
              <a:rPr lang="en" altLang="zh-CN" sz="1600" dirty="0">
                <a:solidFill>
                  <a:schemeClr val="accent1"/>
                </a:solidFill>
              </a:rPr>
              <a:t>. "</a:t>
            </a:r>
            <a:r>
              <a:rPr lang="en" altLang="zh-CN" sz="1600" i="1" dirty="0">
                <a:solidFill>
                  <a:schemeClr val="accent1"/>
                </a:solidFill>
              </a:rPr>
              <a:t>\n</a:t>
            </a:r>
            <a:r>
              <a:rPr lang="en" altLang="zh-CN" sz="1600" dirty="0">
                <a:solidFill>
                  <a:schemeClr val="accent1"/>
                </a:solidFill>
              </a:rPr>
              <a:t>";</a:t>
            </a:r>
          </a:p>
          <a:p>
            <a:r>
              <a:rPr lang="zh-CN" altLang="en-US" sz="1600" dirty="0">
                <a:solidFill>
                  <a:schemeClr val="accent1"/>
                </a:solidFill>
              </a:rPr>
              <a:t>。。。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9887540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3" name="组合 1">
            <a:extLst>
              <a:ext uri="{FF2B5EF4-FFF2-40B4-BE49-F238E27FC236}">
                <a16:creationId xmlns:a16="http://schemas.microsoft.com/office/drawing/2014/main" id="{7572DCEC-FDC8-474A-A016-939876A3B2A7}"/>
              </a:ext>
            </a:extLst>
          </p:cNvPr>
          <p:cNvGrpSpPr>
            <a:grpSpLocks/>
          </p:cNvGrpSpPr>
          <p:nvPr/>
        </p:nvGrpSpPr>
        <p:grpSpPr bwMode="auto">
          <a:xfrm>
            <a:off x="541338" y="654050"/>
            <a:ext cx="4105275" cy="584200"/>
            <a:chOff x="6167" y="1030"/>
            <a:chExt cx="6464" cy="919"/>
          </a:xfrm>
        </p:grpSpPr>
        <p:sp>
          <p:nvSpPr>
            <p:cNvPr id="13314" name="文本框 8">
              <a:extLst>
                <a:ext uri="{FF2B5EF4-FFF2-40B4-BE49-F238E27FC236}">
                  <a16:creationId xmlns:a16="http://schemas.microsoft.com/office/drawing/2014/main" id="{19FB3FED-AD87-5344-A550-B64F4D9CC72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74" y="1030"/>
              <a:ext cx="5257" cy="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议程</a:t>
              </a:r>
              <a:endParaRPr lang="zh-CN" altLang="zh-CN" sz="3200" b="1" dirty="0">
                <a:latin typeface="思源黑体 CN Bold" panose="020B0800000000000000" charset="-122"/>
                <a:ea typeface="思源黑体 CN Bold" panose="020B0800000000000000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9E567755-6F18-B442-9C36-4C43D1B24C41}"/>
                </a:ext>
              </a:extLst>
            </p:cNvPr>
            <p:cNvSpPr/>
            <p:nvPr/>
          </p:nvSpPr>
          <p:spPr>
            <a:xfrm>
              <a:off x="6252" y="1077"/>
              <a:ext cx="827" cy="827"/>
            </a:xfrm>
            <a:prstGeom prst="rect">
              <a:avLst/>
            </a:prstGeom>
            <a:solidFill>
              <a:srgbClr val="2E7D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3316" name="文本框 10">
              <a:extLst>
                <a:ext uri="{FF2B5EF4-FFF2-40B4-BE49-F238E27FC236}">
                  <a16:creationId xmlns:a16="http://schemas.microsoft.com/office/drawing/2014/main" id="{8448C35E-BDA9-6742-B7C9-8C82D5B0031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" y="1065"/>
              <a:ext cx="102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37</a:t>
              </a:r>
            </a:p>
          </p:txBody>
        </p:sp>
      </p:grpSp>
      <p:sp>
        <p:nvSpPr>
          <p:cNvPr id="9" name="文本占位符 4098">
            <a:extLst>
              <a:ext uri="{FF2B5EF4-FFF2-40B4-BE49-F238E27FC236}">
                <a16:creationId xmlns:a16="http://schemas.microsoft.com/office/drawing/2014/main" id="{0F012620-0863-A446-BC28-0F1F5D43DF8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77850" y="1412875"/>
            <a:ext cx="11015663" cy="4556125"/>
          </a:xfrm>
        </p:spPr>
        <p:txBody>
          <a:bodyPr/>
          <a:lstStyle/>
          <a:p>
            <a:pPr marL="742950" indent="-742950">
              <a:lnSpc>
                <a:spcPct val="150000"/>
              </a:lnSpc>
              <a:spcBef>
                <a:spcPct val="0"/>
              </a:spcBef>
              <a:buFont typeface="+mj-lt"/>
              <a:buAutoNum type="arabicPeriod"/>
            </a:pPr>
            <a:r>
              <a:rPr lang="zh-CN" altLang="en-US" sz="32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持续集成概述</a:t>
            </a:r>
            <a:endParaRPr lang="en-US" altLang="zh-CN" sz="32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742950" indent="-742950">
              <a:lnSpc>
                <a:spcPct val="150000"/>
              </a:lnSpc>
              <a:spcBef>
                <a:spcPct val="0"/>
              </a:spcBef>
              <a:buFont typeface="+mj-lt"/>
              <a:buAutoNum type="arabicPeriod"/>
            </a:pPr>
            <a:r>
              <a:rPr lang="zh-CN" altLang="en-US" sz="32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禅道代码库管理</a:t>
            </a:r>
            <a:endParaRPr lang="en-US" altLang="zh-CN" sz="32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742950" indent="-742950">
              <a:lnSpc>
                <a:spcPct val="150000"/>
              </a:lnSpc>
              <a:spcBef>
                <a:spcPct val="0"/>
              </a:spcBef>
              <a:buFont typeface="+mj-lt"/>
              <a:buAutoNum type="arabicPeriod"/>
            </a:pPr>
            <a:r>
              <a:rPr lang="zh-CN" altLang="en" sz="32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禅道</a:t>
            </a:r>
            <a:r>
              <a:rPr lang="en" altLang="zh-CN" sz="32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Jenkins</a:t>
            </a:r>
            <a:r>
              <a:rPr lang="zh-CN" altLang="en-US" sz="32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集成</a:t>
            </a:r>
            <a:endParaRPr lang="en-US" altLang="zh-CN" sz="32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742950" indent="-742950">
              <a:lnSpc>
                <a:spcPct val="150000"/>
              </a:lnSpc>
              <a:spcBef>
                <a:spcPct val="0"/>
              </a:spcBef>
              <a:buFont typeface="+mj-lt"/>
              <a:buAutoNum type="arabicPeriod"/>
            </a:pPr>
            <a:r>
              <a:rPr lang="en-US" altLang="zh-CN" sz="32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ZTF</a:t>
            </a:r>
            <a:r>
              <a:rPr lang="zh-CN" altLang="en-US" sz="32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自动化测试工具</a:t>
            </a:r>
            <a:endParaRPr lang="en-US" altLang="zh-CN" sz="32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742950" indent="-742950">
              <a:lnSpc>
                <a:spcPct val="150000"/>
              </a:lnSpc>
              <a:spcBef>
                <a:spcPct val="0"/>
              </a:spcBef>
              <a:buFont typeface="+mj-lt"/>
              <a:buAutoNum type="arabicPeriod"/>
            </a:pPr>
            <a:r>
              <a:rPr lang="en-US" altLang="zh-CN" sz="3200" dirty="0">
                <a:solidFill>
                  <a:schemeClr val="accent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ZenData</a:t>
            </a:r>
            <a:r>
              <a:rPr lang="zh-CN" altLang="en-US" sz="3200" dirty="0">
                <a:solidFill>
                  <a:schemeClr val="accent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数据生成器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2375708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组合 1">
            <a:extLst>
              <a:ext uri="{FF2B5EF4-FFF2-40B4-BE49-F238E27FC236}">
                <a16:creationId xmlns:a16="http://schemas.microsoft.com/office/drawing/2014/main" id="{16EF8843-B8C1-DB4E-B409-D838465AFD2D}"/>
              </a:ext>
            </a:extLst>
          </p:cNvPr>
          <p:cNvGrpSpPr>
            <a:grpSpLocks/>
          </p:cNvGrpSpPr>
          <p:nvPr/>
        </p:nvGrpSpPr>
        <p:grpSpPr bwMode="auto">
          <a:xfrm>
            <a:off x="541338" y="654050"/>
            <a:ext cx="7641503" cy="584836"/>
            <a:chOff x="6167" y="1030"/>
            <a:chExt cx="12032" cy="920"/>
          </a:xfrm>
        </p:grpSpPr>
        <p:sp>
          <p:nvSpPr>
            <p:cNvPr id="14338" name="文本框 8">
              <a:extLst>
                <a:ext uri="{FF2B5EF4-FFF2-40B4-BE49-F238E27FC236}">
                  <a16:creationId xmlns:a16="http://schemas.microsoft.com/office/drawing/2014/main" id="{9195EA0D-63DF-614A-8266-1FE4BAD096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74" y="1030"/>
              <a:ext cx="10825" cy="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altLang="zh-CN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ZenData</a:t>
              </a:r>
              <a:r>
                <a:rPr lang="zh-CN" altLang="en-US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测试数据工具特征</a:t>
              </a:r>
              <a:endParaRPr lang="zh-CN" altLang="zh-CN" sz="3200" b="1" dirty="0">
                <a:latin typeface="思源黑体 CN Bold" panose="020B0800000000000000" charset="-122"/>
                <a:ea typeface="思源黑体 CN Bold" panose="020B0800000000000000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EECBD290-518D-4D4B-A520-A3C160A0279A}"/>
                </a:ext>
              </a:extLst>
            </p:cNvPr>
            <p:cNvSpPr/>
            <p:nvPr/>
          </p:nvSpPr>
          <p:spPr>
            <a:xfrm>
              <a:off x="6252" y="1077"/>
              <a:ext cx="827" cy="827"/>
            </a:xfrm>
            <a:prstGeom prst="rect">
              <a:avLst/>
            </a:prstGeom>
            <a:solidFill>
              <a:srgbClr val="2E7D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340" name="文本框 10">
              <a:extLst>
                <a:ext uri="{FF2B5EF4-FFF2-40B4-BE49-F238E27FC236}">
                  <a16:creationId xmlns:a16="http://schemas.microsoft.com/office/drawing/2014/main" id="{B16E2219-7C79-D54F-AF4E-C7BA5C746A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" y="1065"/>
              <a:ext cx="102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38</a:t>
              </a:r>
            </a:p>
          </p:txBody>
        </p:sp>
      </p:grpSp>
      <p:sp>
        <p:nvSpPr>
          <p:cNvPr id="2" name="矩形 1">
            <a:extLst>
              <a:ext uri="{FF2B5EF4-FFF2-40B4-BE49-F238E27FC236}">
                <a16:creationId xmlns:a16="http://schemas.microsoft.com/office/drawing/2014/main" id="{5A4D1953-8776-A948-AFE5-E8B1C430CDB0}"/>
              </a:ext>
            </a:extLst>
          </p:cNvPr>
          <p:cNvSpPr/>
          <p:nvPr/>
        </p:nvSpPr>
        <p:spPr>
          <a:xfrm>
            <a:off x="1307902" y="1597583"/>
            <a:ext cx="879230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p"/>
            </a:pPr>
            <a:r>
              <a:rPr lang="zh-CN" altLang="en-US" sz="2000" dirty="0">
                <a:solidFill>
                  <a:srgbClr val="333333"/>
                </a:solidFill>
                <a:latin typeface="Helvetica Neue" panose="02000503000000020004" pitchFamily="2" charset="0"/>
              </a:rPr>
              <a:t>采用</a:t>
            </a:r>
            <a:r>
              <a:rPr lang="en-US" altLang="zh-CN" sz="2000" dirty="0">
                <a:solidFill>
                  <a:srgbClr val="333333"/>
                </a:solidFill>
                <a:latin typeface="Helvetica Neue" panose="02000503000000020004" pitchFamily="2" charset="0"/>
              </a:rPr>
              <a:t>yaml</a:t>
            </a:r>
            <a:r>
              <a:rPr lang="zh-CN" altLang="en-US" sz="2000" dirty="0">
                <a:solidFill>
                  <a:srgbClr val="333333"/>
                </a:solidFill>
                <a:latin typeface="Helvetica Neue" panose="02000503000000020004" pitchFamily="2" charset="0"/>
              </a:rPr>
              <a:t>文件来定义数据，语法灵活、强大；</a:t>
            </a:r>
          </a:p>
          <a:p>
            <a:pPr marL="285750" indent="-285750">
              <a:buFont typeface="Wingdings" pitchFamily="2" charset="2"/>
              <a:buChar char="p"/>
            </a:pPr>
            <a:r>
              <a:rPr lang="zh-CN" altLang="en-US" sz="2000" dirty="0">
                <a:solidFill>
                  <a:srgbClr val="333333"/>
                </a:solidFill>
                <a:latin typeface="Helvetica Neue" panose="02000503000000020004" pitchFamily="2" charset="0"/>
              </a:rPr>
              <a:t>支持从文本文件读取，和对</a:t>
            </a:r>
            <a:r>
              <a:rPr lang="en" altLang="zh-CN" sz="2000" dirty="0">
                <a:solidFill>
                  <a:srgbClr val="333333"/>
                </a:solidFill>
                <a:latin typeface="Helvetica Neue" panose="02000503000000020004" pitchFamily="2" charset="0"/>
              </a:rPr>
              <a:t>Excel</a:t>
            </a:r>
            <a:r>
              <a:rPr lang="zh-CN" altLang="en-US" sz="2000" dirty="0">
                <a:solidFill>
                  <a:srgbClr val="333333"/>
                </a:solidFill>
                <a:latin typeface="Helvetica Neue" panose="02000503000000020004" pitchFamily="2" charset="0"/>
              </a:rPr>
              <a:t>表格</a:t>
            </a:r>
            <a:r>
              <a:rPr lang="zh-CN" altLang="en" sz="2000" dirty="0">
                <a:solidFill>
                  <a:srgbClr val="333333"/>
                </a:solidFill>
                <a:latin typeface="Helvetica Neue" panose="02000503000000020004" pitchFamily="2" charset="0"/>
              </a:rPr>
              <a:t>的</a:t>
            </a:r>
            <a:r>
              <a:rPr lang="en-US" altLang="zh-CN" sz="2000" dirty="0">
                <a:solidFill>
                  <a:srgbClr val="333333"/>
                </a:solidFill>
                <a:latin typeface="Helvetica Neue" panose="02000503000000020004" pitchFamily="2" charset="0"/>
              </a:rPr>
              <a:t>S</a:t>
            </a:r>
            <a:r>
              <a:rPr lang="en" altLang="zh-CN" sz="2000" dirty="0">
                <a:solidFill>
                  <a:srgbClr val="333333"/>
                </a:solidFill>
                <a:latin typeface="Helvetica Neue" panose="02000503000000020004" pitchFamily="2" charset="0"/>
              </a:rPr>
              <a:t>QL</a:t>
            </a:r>
            <a:r>
              <a:rPr lang="zh-CN" altLang="en-US" sz="2000" dirty="0">
                <a:solidFill>
                  <a:srgbClr val="333333"/>
                </a:solidFill>
                <a:latin typeface="Helvetica Neue" panose="02000503000000020004" pitchFamily="2" charset="0"/>
              </a:rPr>
              <a:t>查询。</a:t>
            </a:r>
          </a:p>
          <a:p>
            <a:pPr marL="285750" indent="-285750">
              <a:buFont typeface="Wingdings" pitchFamily="2" charset="2"/>
              <a:buChar char="p"/>
            </a:pPr>
            <a:r>
              <a:rPr lang="zh-CN" altLang="en-US" sz="2000" dirty="0">
                <a:solidFill>
                  <a:srgbClr val="333333"/>
                </a:solidFill>
                <a:latin typeface="Helvetica Neue" panose="02000503000000020004" pitchFamily="2" charset="0"/>
              </a:rPr>
              <a:t>使用预制的序列</a:t>
            </a:r>
            <a:r>
              <a:rPr lang="zh-CN" altLang="en" sz="2000" dirty="0">
                <a:solidFill>
                  <a:srgbClr val="333333"/>
                </a:solidFill>
                <a:latin typeface="Helvetica Neue" panose="02000503000000020004" pitchFamily="2" charset="0"/>
              </a:rPr>
              <a:t>、</a:t>
            </a:r>
            <a:r>
              <a:rPr lang="zh-CN" altLang="en-US" sz="2000" dirty="0">
                <a:solidFill>
                  <a:srgbClr val="333333"/>
                </a:solidFill>
                <a:latin typeface="Helvetica Neue" panose="02000503000000020004" pitchFamily="2" charset="0"/>
              </a:rPr>
              <a:t>实例</a:t>
            </a:r>
            <a:r>
              <a:rPr lang="zh-CN" altLang="en" sz="2000" dirty="0">
                <a:solidFill>
                  <a:srgbClr val="333333"/>
                </a:solidFill>
                <a:latin typeface="Helvetica Neue" panose="02000503000000020004" pitchFamily="2" charset="0"/>
              </a:rPr>
              <a:t>、</a:t>
            </a:r>
            <a:r>
              <a:rPr lang="zh-CN" altLang="en-US" sz="2000" dirty="0">
                <a:solidFill>
                  <a:srgbClr val="333333"/>
                </a:solidFill>
                <a:latin typeface="Helvetica Neue" panose="02000503000000020004" pitchFamily="2" charset="0"/>
              </a:rPr>
              <a:t>配置对定义进行复用；</a:t>
            </a:r>
          </a:p>
          <a:p>
            <a:pPr marL="285750" indent="-285750">
              <a:buFont typeface="Wingdings" pitchFamily="2" charset="2"/>
              <a:buChar char="p"/>
            </a:pPr>
            <a:r>
              <a:rPr lang="zh-CN" altLang="en-US" sz="2000" dirty="0">
                <a:solidFill>
                  <a:srgbClr val="333333"/>
                </a:solidFill>
                <a:latin typeface="Helvetica Neue" panose="02000503000000020004" pitchFamily="2" charset="0"/>
              </a:rPr>
              <a:t>支持继承和扩展，为定义文件间的引用提供方便；</a:t>
            </a:r>
          </a:p>
          <a:p>
            <a:pPr marL="285750" indent="-285750">
              <a:buFont typeface="Wingdings" pitchFamily="2" charset="2"/>
              <a:buChar char="p"/>
            </a:pPr>
            <a:r>
              <a:rPr lang="zh-CN" altLang="en-US" sz="2000" dirty="0">
                <a:solidFill>
                  <a:srgbClr val="333333"/>
                </a:solidFill>
                <a:latin typeface="Helvetica Neue" panose="02000503000000020004" pitchFamily="2" charset="0"/>
              </a:rPr>
              <a:t>支持数据反向解析，方便自动化测试结果的对比验证；</a:t>
            </a:r>
          </a:p>
          <a:p>
            <a:pPr marL="285750" indent="-285750">
              <a:buFont typeface="Wingdings" pitchFamily="2" charset="2"/>
              <a:buChar char="p"/>
            </a:pPr>
            <a:r>
              <a:rPr lang="zh-CN" altLang="en-US" sz="2000" dirty="0">
                <a:solidFill>
                  <a:srgbClr val="333333"/>
                </a:solidFill>
                <a:latin typeface="Helvetica Neue" panose="02000503000000020004" pitchFamily="2" charset="0"/>
              </a:rPr>
              <a:t>发行包內置了基础的业务数据及其定义文件；</a:t>
            </a:r>
          </a:p>
          <a:p>
            <a:pPr marL="285750" indent="-285750">
              <a:buFont typeface="Wingdings" pitchFamily="2" charset="2"/>
              <a:buChar char="p"/>
            </a:pPr>
            <a:r>
              <a:rPr lang="zh-CN" altLang="en-US" sz="2000" dirty="0">
                <a:solidFill>
                  <a:srgbClr val="333333"/>
                </a:solidFill>
                <a:latin typeface="Helvetica Neue" panose="02000503000000020004" pitchFamily="2" charset="0"/>
              </a:rPr>
              <a:t>提供</a:t>
            </a:r>
            <a:r>
              <a:rPr lang="en" altLang="zh-CN" sz="2000" dirty="0">
                <a:solidFill>
                  <a:srgbClr val="333333"/>
                </a:solidFill>
                <a:latin typeface="Helvetica Neue" panose="02000503000000020004" pitchFamily="2" charset="0"/>
              </a:rPr>
              <a:t>HTTP</a:t>
            </a:r>
            <a:r>
              <a:rPr lang="zh-CN" altLang="en-US" sz="2000" dirty="0">
                <a:solidFill>
                  <a:srgbClr val="333333"/>
                </a:solidFill>
                <a:latin typeface="Helvetica Neue" panose="02000503000000020004" pitchFamily="2" charset="0"/>
              </a:rPr>
              <a:t>接口的数据生成服务，各种语言都可方便调用。</a:t>
            </a:r>
            <a:endParaRPr lang="zh-CN" altLang="en-US" sz="2000" b="0" i="0" dirty="0">
              <a:solidFill>
                <a:srgbClr val="333333"/>
              </a:solidFill>
              <a:effectLst/>
              <a:latin typeface="Helvetica Neue" panose="02000503000000020004" pitchFamily="2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1785C328-E265-CC49-B412-25BA65B72334}"/>
              </a:ext>
            </a:extLst>
          </p:cNvPr>
          <p:cNvSpPr txBox="1"/>
          <p:nvPr/>
        </p:nvSpPr>
        <p:spPr>
          <a:xfrm>
            <a:off x="9256348" y="752902"/>
            <a:ext cx="13131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dirty="0"/>
              <a:t>http://</a:t>
            </a:r>
            <a:r>
              <a:rPr kumimoji="1" lang="en-US" altLang="zh-CN" dirty="0" err="1"/>
              <a:t>zd.im</a:t>
            </a:r>
            <a:endParaRPr kumimoji="1" lang="zh-CN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6448589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组合 1">
            <a:extLst>
              <a:ext uri="{FF2B5EF4-FFF2-40B4-BE49-F238E27FC236}">
                <a16:creationId xmlns:a16="http://schemas.microsoft.com/office/drawing/2014/main" id="{16EF8843-B8C1-DB4E-B409-D838465AFD2D}"/>
              </a:ext>
            </a:extLst>
          </p:cNvPr>
          <p:cNvGrpSpPr>
            <a:grpSpLocks/>
          </p:cNvGrpSpPr>
          <p:nvPr/>
        </p:nvGrpSpPr>
        <p:grpSpPr bwMode="auto">
          <a:xfrm>
            <a:off x="541338" y="654050"/>
            <a:ext cx="7641503" cy="584836"/>
            <a:chOff x="6167" y="1030"/>
            <a:chExt cx="12032" cy="920"/>
          </a:xfrm>
        </p:grpSpPr>
        <p:sp>
          <p:nvSpPr>
            <p:cNvPr id="14338" name="文本框 8">
              <a:extLst>
                <a:ext uri="{FF2B5EF4-FFF2-40B4-BE49-F238E27FC236}">
                  <a16:creationId xmlns:a16="http://schemas.microsoft.com/office/drawing/2014/main" id="{9195EA0D-63DF-614A-8266-1FE4BAD096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74" y="1030"/>
              <a:ext cx="10825" cy="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altLang="zh-CN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ZenData</a:t>
              </a:r>
              <a:r>
                <a:rPr lang="zh-CN" altLang="en-US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数据定义基本语法 </a:t>
              </a:r>
              <a:r>
                <a:rPr lang="en-US" altLang="zh-CN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1</a:t>
              </a:r>
              <a:endParaRPr lang="zh-CN" altLang="zh-CN" sz="3200" b="1" dirty="0">
                <a:latin typeface="思源黑体 CN Bold" panose="020B0800000000000000" charset="-122"/>
                <a:ea typeface="思源黑体 CN Bold" panose="020B0800000000000000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EECBD290-518D-4D4B-A520-A3C160A0279A}"/>
                </a:ext>
              </a:extLst>
            </p:cNvPr>
            <p:cNvSpPr/>
            <p:nvPr/>
          </p:nvSpPr>
          <p:spPr>
            <a:xfrm>
              <a:off x="6252" y="1077"/>
              <a:ext cx="827" cy="827"/>
            </a:xfrm>
            <a:prstGeom prst="rect">
              <a:avLst/>
            </a:prstGeom>
            <a:solidFill>
              <a:srgbClr val="2E7D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340" name="文本框 10">
              <a:extLst>
                <a:ext uri="{FF2B5EF4-FFF2-40B4-BE49-F238E27FC236}">
                  <a16:creationId xmlns:a16="http://schemas.microsoft.com/office/drawing/2014/main" id="{B16E2219-7C79-D54F-AF4E-C7BA5C746A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" y="1065"/>
              <a:ext cx="102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39</a:t>
              </a:r>
            </a:p>
          </p:txBody>
        </p:sp>
      </p:grpSp>
      <p:sp>
        <p:nvSpPr>
          <p:cNvPr id="9" name="矩形 8">
            <a:extLst>
              <a:ext uri="{FF2B5EF4-FFF2-40B4-BE49-F238E27FC236}">
                <a16:creationId xmlns:a16="http://schemas.microsoft.com/office/drawing/2014/main" id="{F4A43B70-E3F7-FC43-91E9-6FA4AC8AE399}"/>
              </a:ext>
            </a:extLst>
          </p:cNvPr>
          <p:cNvSpPr/>
          <p:nvPr/>
        </p:nvSpPr>
        <p:spPr>
          <a:xfrm>
            <a:off x="1426029" y="1420729"/>
            <a:ext cx="172747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ü"/>
            </a:pPr>
            <a:r>
              <a:rPr lang="zh-CN" altLang="en-US" sz="2400" dirty="0"/>
              <a:t>区间</a:t>
            </a:r>
            <a:endParaRPr lang="en-US" altLang="zh-CN" sz="2400" dirty="0"/>
          </a:p>
          <a:p>
            <a:pPr marL="342900" indent="-342900">
              <a:buFont typeface="Wingdings" pitchFamily="2" charset="2"/>
              <a:buChar char="ü"/>
            </a:pPr>
            <a:r>
              <a:rPr lang="zh-CN" altLang="en-US" sz="2400" dirty="0"/>
              <a:t>步长</a:t>
            </a:r>
            <a:endParaRPr lang="en-US" altLang="zh-CN" sz="2400" dirty="0"/>
          </a:p>
          <a:p>
            <a:pPr marL="342900" indent="-342900">
              <a:buFont typeface="Wingdings" pitchFamily="2" charset="2"/>
              <a:buChar char="ü"/>
            </a:pPr>
            <a:r>
              <a:rPr lang="zh-CN" altLang="en-US" sz="2400" dirty="0"/>
              <a:t>随机</a:t>
            </a:r>
            <a:endParaRPr lang="en-US" altLang="zh-CN" sz="2400" dirty="0"/>
          </a:p>
          <a:p>
            <a:pPr marL="342900" indent="-342900">
              <a:buFont typeface="Wingdings" pitchFamily="2" charset="2"/>
              <a:buChar char="ü"/>
            </a:pPr>
            <a:r>
              <a:rPr lang="zh-CN" altLang="en-US" sz="2400" dirty="0"/>
              <a:t>前后缀</a:t>
            </a:r>
            <a:endParaRPr lang="en-US" altLang="zh-CN" sz="2400" dirty="0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E8A79253-FF7E-F44A-A2AF-454CA2FBFCAA}"/>
              </a:ext>
            </a:extLst>
          </p:cNvPr>
          <p:cNvSpPr/>
          <p:nvPr/>
        </p:nvSpPr>
        <p:spPr>
          <a:xfrm>
            <a:off x="2942492" y="1420729"/>
            <a:ext cx="8438525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/>
              <a:t>title: 数据配置语法说明</a:t>
            </a:r>
          </a:p>
          <a:p>
            <a:r>
              <a:rPr lang="zh-CN" altLang="en-US" dirty="0"/>
              <a:t>author: zentao</a:t>
            </a:r>
          </a:p>
          <a:p>
            <a:r>
              <a:rPr lang="zh-CN" altLang="en-US" dirty="0"/>
              <a:t>version: 1.0</a:t>
            </a:r>
          </a:p>
          <a:p>
            <a:endParaRPr lang="zh-CN" altLang="en-US" dirty="0"/>
          </a:p>
          <a:p>
            <a:r>
              <a:rPr lang="zh-CN" altLang="en-US" dirty="0"/>
              <a:t>fields:</a:t>
            </a:r>
          </a:p>
          <a:p>
            <a:r>
              <a:rPr lang="zh-CN" altLang="en-US" dirty="0"/>
              <a:t>  - field: field_common                      </a:t>
            </a:r>
            <a:r>
              <a:rPr lang="zh-CN" altLang="en-US" dirty="0">
                <a:solidFill>
                  <a:schemeClr val="tx2"/>
                </a:solidFill>
              </a:rPr>
              <a:t># 默认列表类型，通过逗号隔成若干区段。</a:t>
            </a:r>
          </a:p>
          <a:p>
            <a:r>
              <a:rPr lang="zh-CN" altLang="en-US" dirty="0"/>
              <a:t>    range: </a:t>
            </a:r>
            <a:r>
              <a:rPr lang="zh-CN" altLang="en-US" dirty="0">
                <a:solidFill>
                  <a:schemeClr val="accent1"/>
                </a:solidFill>
              </a:rPr>
              <a:t>1-10</a:t>
            </a:r>
            <a:r>
              <a:rPr lang="zh-CN" altLang="en-US" dirty="0"/>
              <a:t>, 20-25, 27, 29, 30      </a:t>
            </a:r>
            <a:r>
              <a:rPr lang="zh-CN" altLang="en-US" dirty="0">
                <a:solidFill>
                  <a:schemeClr val="tx2"/>
                </a:solidFill>
              </a:rPr>
              <a:t># 1,2,3...,10,20,21,22...,25,27,29.30</a:t>
            </a:r>
          </a:p>
          <a:p>
            <a:r>
              <a:rPr lang="zh-CN" altLang="en-US" dirty="0"/>
              <a:t>    </a:t>
            </a:r>
            <a:r>
              <a:rPr lang="zh-CN" altLang="en-US" dirty="0">
                <a:solidFill>
                  <a:srgbClr val="7030A0"/>
                </a:solidFill>
              </a:rPr>
              <a:t>prefix</a:t>
            </a:r>
            <a:r>
              <a:rPr lang="zh-CN" altLang="en-US" dirty="0"/>
              <a:t>: int_                                     </a:t>
            </a:r>
            <a:r>
              <a:rPr lang="zh-CN" altLang="en-US" dirty="0">
                <a:solidFill>
                  <a:schemeClr val="tx2"/>
                </a:solidFill>
              </a:rPr>
              <a:t># 前缀，特殊字符加引号</a:t>
            </a:r>
          </a:p>
          <a:p>
            <a:r>
              <a:rPr lang="zh-CN" altLang="en-US" dirty="0"/>
              <a:t>    </a:t>
            </a:r>
            <a:r>
              <a:rPr lang="zh-CN" altLang="en-US" dirty="0">
                <a:solidFill>
                  <a:srgbClr val="7030A0"/>
                </a:solidFill>
              </a:rPr>
              <a:t>postfix</a:t>
            </a:r>
            <a:r>
              <a:rPr lang="zh-CN" altLang="en-US" dirty="0"/>
              <a:t>: “\t”                                </a:t>
            </a:r>
            <a:r>
              <a:rPr lang="zh-CN" altLang="en-US" dirty="0">
                <a:solidFill>
                  <a:schemeClr val="tx2"/>
                </a:solidFill>
              </a:rPr>
              <a:t># 后缀，特殊字符加引号。</a:t>
            </a:r>
          </a:p>
          <a:p>
            <a:endParaRPr lang="zh-CN" altLang="en-US" dirty="0"/>
          </a:p>
          <a:p>
            <a:r>
              <a:rPr lang="zh-CN" altLang="en-US" dirty="0"/>
              <a:t>  - field: field_step                             </a:t>
            </a:r>
            <a:r>
              <a:rPr lang="zh-CN" altLang="en-US" dirty="0">
                <a:solidFill>
                  <a:schemeClr val="tx2"/>
                </a:solidFill>
              </a:rPr>
              <a:t># 区间可以指定步长。</a:t>
            </a:r>
          </a:p>
          <a:p>
            <a:r>
              <a:rPr lang="zh-CN" altLang="en-US" dirty="0"/>
              <a:t>    range: 1-10:</a:t>
            </a:r>
            <a:r>
              <a:rPr lang="zh-CN" altLang="en-US" dirty="0">
                <a:solidFill>
                  <a:srgbClr val="00B050"/>
                </a:solidFill>
              </a:rPr>
              <a:t>2</a:t>
            </a:r>
            <a:r>
              <a:rPr lang="zh-CN" altLang="en-US" dirty="0"/>
              <a:t>, 1-2:0.1                   </a:t>
            </a:r>
            <a:r>
              <a:rPr lang="zh-CN" altLang="en-US" dirty="0">
                <a:solidFill>
                  <a:schemeClr val="tx2"/>
                </a:solidFill>
              </a:rPr>
              <a:t># 1,3,5,7,9,1, 1.1,1.2...,2</a:t>
            </a:r>
            <a:endParaRPr lang="en-US" altLang="zh-CN" dirty="0">
              <a:solidFill>
                <a:schemeClr val="tx2"/>
              </a:solidFill>
            </a:endParaRPr>
          </a:p>
          <a:p>
            <a:endParaRPr lang="zh-CN" altLang="en-US" dirty="0"/>
          </a:p>
          <a:p>
            <a:r>
              <a:rPr lang="zh-CN" altLang="en-US" dirty="0"/>
              <a:t>  - field: field_random                        </a:t>
            </a:r>
            <a:r>
              <a:rPr lang="zh-CN" altLang="en-US" dirty="0">
                <a:solidFill>
                  <a:schemeClr val="tx2"/>
                </a:solidFill>
              </a:rPr>
              <a:t># 通过R属性指定随机。</a:t>
            </a:r>
          </a:p>
          <a:p>
            <a:r>
              <a:rPr lang="zh-CN" altLang="en-US" dirty="0"/>
              <a:t>    range: 1-10:</a:t>
            </a:r>
            <a:r>
              <a:rPr lang="zh-CN" altLang="en-US" dirty="0">
                <a:solidFill>
                  <a:srgbClr val="FFC000"/>
                </a:solidFill>
              </a:rPr>
              <a:t>R</a:t>
            </a:r>
            <a:r>
              <a:rPr lang="zh-CN" altLang="en-US" dirty="0"/>
              <a:t>                                </a:t>
            </a:r>
            <a:r>
              <a:rPr lang="zh-CN" altLang="en-US" dirty="0">
                <a:solidFill>
                  <a:schemeClr val="tx2"/>
                </a:solidFill>
              </a:rPr>
              <a:t># 1,</a:t>
            </a:r>
            <a:r>
              <a:rPr lang="en-US" altLang="zh-CN" dirty="0">
                <a:solidFill>
                  <a:schemeClr val="tx2"/>
                </a:solidFill>
              </a:rPr>
              <a:t>8,</a:t>
            </a:r>
            <a:r>
              <a:rPr lang="zh-CN" altLang="en-US" dirty="0">
                <a:solidFill>
                  <a:schemeClr val="tx2"/>
                </a:solidFill>
              </a:rPr>
              <a:t>5,</a:t>
            </a:r>
            <a:r>
              <a:rPr lang="en-US" altLang="zh-CN" dirty="0">
                <a:solidFill>
                  <a:schemeClr val="tx2"/>
                </a:solidFill>
              </a:rPr>
              <a:t>3</a:t>
            </a:r>
            <a:r>
              <a:rPr lang="zh-CN" altLang="en-US" dirty="0">
                <a:solidFill>
                  <a:schemeClr val="tx2"/>
                </a:solidFill>
              </a:rPr>
              <a:t>...</a:t>
            </a:r>
          </a:p>
          <a:p>
            <a:r>
              <a:rPr lang="zh-CN" altLang="en-US" dirty="0"/>
              <a:t>  </a:t>
            </a:r>
            <a:endParaRPr lang="en-US" altLang="zh-CN" dirty="0"/>
          </a:p>
          <a:p>
            <a:r>
              <a:rPr lang="zh-CN" altLang="en-US" dirty="0"/>
              <a:t> - field: field_file                                 </a:t>
            </a:r>
            <a:r>
              <a:rPr lang="zh-CN" altLang="en-US" dirty="0">
                <a:solidFill>
                  <a:schemeClr val="tx2"/>
                </a:solidFill>
              </a:rPr>
              <a:t># 从一个文件中读取列表。</a:t>
            </a:r>
          </a:p>
          <a:p>
            <a:r>
              <a:rPr lang="zh-CN" altLang="en-US" dirty="0"/>
              <a:t>    range: </a:t>
            </a:r>
            <a:r>
              <a:rPr lang="zh-CN" altLang="en-US" dirty="0">
                <a:solidFill>
                  <a:srgbClr val="C00000"/>
                </a:solidFill>
              </a:rPr>
              <a:t>users.txt</a:t>
            </a:r>
            <a:r>
              <a:rPr lang="zh-CN" altLang="en-US" dirty="0"/>
              <a:t>:R                         </a:t>
            </a:r>
            <a:r>
              <a:rPr lang="zh-CN" altLang="en-US" dirty="0">
                <a:solidFill>
                  <a:schemeClr val="tx2"/>
                </a:solidFill>
              </a:rPr>
              <a:t># 指定文件，并随机。</a:t>
            </a:r>
            <a:r>
              <a:rPr lang="zh-CN" altLang="en-US" dirty="0"/>
              <a:t>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8411458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组合 1">
            <a:extLst>
              <a:ext uri="{FF2B5EF4-FFF2-40B4-BE49-F238E27FC236}">
                <a16:creationId xmlns:a16="http://schemas.microsoft.com/office/drawing/2014/main" id="{16EF8843-B8C1-DB4E-B409-D838465AFD2D}"/>
              </a:ext>
            </a:extLst>
          </p:cNvPr>
          <p:cNvGrpSpPr>
            <a:grpSpLocks/>
          </p:cNvGrpSpPr>
          <p:nvPr/>
        </p:nvGrpSpPr>
        <p:grpSpPr bwMode="auto">
          <a:xfrm>
            <a:off x="541338" y="654050"/>
            <a:ext cx="7641503" cy="584836"/>
            <a:chOff x="6167" y="1030"/>
            <a:chExt cx="12032" cy="920"/>
          </a:xfrm>
        </p:grpSpPr>
        <p:sp>
          <p:nvSpPr>
            <p:cNvPr id="14338" name="文本框 8">
              <a:extLst>
                <a:ext uri="{FF2B5EF4-FFF2-40B4-BE49-F238E27FC236}">
                  <a16:creationId xmlns:a16="http://schemas.microsoft.com/office/drawing/2014/main" id="{9195EA0D-63DF-614A-8266-1FE4BAD096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74" y="1030"/>
              <a:ext cx="10825" cy="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altLang="zh-CN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ZenData</a:t>
              </a:r>
              <a:r>
                <a:rPr lang="zh-CN" altLang="en-US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数据定义基本语法 </a:t>
              </a:r>
              <a:r>
                <a:rPr lang="en-US" altLang="zh-CN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2</a:t>
              </a:r>
              <a:endParaRPr lang="zh-CN" altLang="zh-CN" sz="3200" b="1" dirty="0">
                <a:latin typeface="思源黑体 CN Bold" panose="020B0800000000000000" charset="-122"/>
                <a:ea typeface="思源黑体 CN Bold" panose="020B0800000000000000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EECBD290-518D-4D4B-A520-A3C160A0279A}"/>
                </a:ext>
              </a:extLst>
            </p:cNvPr>
            <p:cNvSpPr/>
            <p:nvPr/>
          </p:nvSpPr>
          <p:spPr>
            <a:xfrm>
              <a:off x="6252" y="1077"/>
              <a:ext cx="827" cy="827"/>
            </a:xfrm>
            <a:prstGeom prst="rect">
              <a:avLst/>
            </a:prstGeom>
            <a:solidFill>
              <a:srgbClr val="2E7D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340" name="文本框 10">
              <a:extLst>
                <a:ext uri="{FF2B5EF4-FFF2-40B4-BE49-F238E27FC236}">
                  <a16:creationId xmlns:a16="http://schemas.microsoft.com/office/drawing/2014/main" id="{B16E2219-7C79-D54F-AF4E-C7BA5C746A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" y="1065"/>
              <a:ext cx="102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40</a:t>
              </a:r>
            </a:p>
          </p:txBody>
        </p:sp>
      </p:grpSp>
      <p:sp>
        <p:nvSpPr>
          <p:cNvPr id="9" name="矩形 8">
            <a:extLst>
              <a:ext uri="{FF2B5EF4-FFF2-40B4-BE49-F238E27FC236}">
                <a16:creationId xmlns:a16="http://schemas.microsoft.com/office/drawing/2014/main" id="{F4A43B70-E3F7-FC43-91E9-6FA4AC8AE399}"/>
              </a:ext>
            </a:extLst>
          </p:cNvPr>
          <p:cNvSpPr/>
          <p:nvPr/>
        </p:nvSpPr>
        <p:spPr>
          <a:xfrm>
            <a:off x="1307902" y="1706536"/>
            <a:ext cx="167595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ü"/>
            </a:pPr>
            <a:r>
              <a:rPr lang="zh-CN" altLang="en-US" sz="2400" dirty="0"/>
              <a:t>循环</a:t>
            </a:r>
            <a:endParaRPr lang="en-US" altLang="zh-CN" sz="2400" dirty="0"/>
          </a:p>
          <a:p>
            <a:pPr marL="342900" indent="-342900">
              <a:buFont typeface="Wingdings" pitchFamily="2" charset="2"/>
              <a:buChar char="ü"/>
            </a:pPr>
            <a:r>
              <a:rPr lang="zh-CN" altLang="en-US" sz="2400" dirty="0"/>
              <a:t>重复</a:t>
            </a:r>
            <a:endParaRPr lang="en-US" altLang="zh-CN" sz="2400" dirty="0"/>
          </a:p>
          <a:p>
            <a:pPr marL="342900" indent="-342900">
              <a:buFont typeface="Wingdings" pitchFamily="2" charset="2"/>
              <a:buChar char="ü"/>
            </a:pPr>
            <a:r>
              <a:rPr lang="zh-CN" altLang="en-US" sz="2400" dirty="0"/>
              <a:t>格式化</a:t>
            </a:r>
            <a:endParaRPr lang="en-US" altLang="zh-CN" sz="2400" dirty="0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C1509F23-6384-6642-9A74-EBBD02BE8437}"/>
              </a:ext>
            </a:extLst>
          </p:cNvPr>
          <p:cNvSpPr/>
          <p:nvPr/>
        </p:nvSpPr>
        <p:spPr>
          <a:xfrm>
            <a:off x="3235569" y="1429537"/>
            <a:ext cx="851116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dirty="0"/>
          </a:p>
          <a:p>
            <a:r>
              <a:rPr lang="zh-CN" altLang="en-US" dirty="0"/>
              <a:t>  - field: field_loop                 </a:t>
            </a:r>
            <a:r>
              <a:rPr lang="zh-CN" altLang="en-US" dirty="0">
                <a:solidFill>
                  <a:schemeClr val="tx2"/>
                </a:solidFill>
              </a:rPr>
              <a:t># 自循环的字段。</a:t>
            </a:r>
          </a:p>
          <a:p>
            <a:r>
              <a:rPr lang="zh-CN" altLang="en-US" dirty="0"/>
              <a:t>    range: a-z                         </a:t>
            </a:r>
            <a:r>
              <a:rPr lang="zh-CN" altLang="en-US" dirty="0">
                <a:solidFill>
                  <a:schemeClr val="tx2"/>
                </a:solidFill>
              </a:rPr>
              <a:t># a_b_c | d_e_f | g_h_i</a:t>
            </a:r>
          </a:p>
          <a:p>
            <a:r>
              <a:rPr lang="zh-CN" altLang="en-US" dirty="0"/>
              <a:t>    </a:t>
            </a:r>
            <a:r>
              <a:rPr lang="zh-CN" altLang="en-US" dirty="0">
                <a:solidFill>
                  <a:schemeClr val="accent1"/>
                </a:solidFill>
              </a:rPr>
              <a:t>loop</a:t>
            </a:r>
            <a:r>
              <a:rPr lang="zh-CN" altLang="en-US" dirty="0"/>
              <a:t>: 3                              </a:t>
            </a:r>
            <a:r>
              <a:rPr lang="zh-CN" altLang="en-US" dirty="0">
                <a:solidFill>
                  <a:schemeClr val="tx2"/>
                </a:solidFill>
              </a:rPr>
              <a:t># 循环三次。</a:t>
            </a:r>
          </a:p>
          <a:p>
            <a:r>
              <a:rPr lang="zh-CN" altLang="en-US" dirty="0"/>
              <a:t>    loopfix: _                           </a:t>
            </a:r>
            <a:r>
              <a:rPr lang="zh-CN" altLang="en-US" dirty="0">
                <a:solidFill>
                  <a:schemeClr val="tx2"/>
                </a:solidFill>
              </a:rPr>
              <a:t># 每次循环的连接符。</a:t>
            </a:r>
            <a:endParaRPr lang="en-US" altLang="zh-CN" dirty="0">
              <a:solidFill>
                <a:schemeClr val="tx2"/>
              </a:solidFill>
            </a:endParaRPr>
          </a:p>
          <a:p>
            <a:r>
              <a:rPr lang="zh-CN" altLang="en-US" dirty="0">
                <a:solidFill>
                  <a:schemeClr val="tx2"/>
                </a:solidFill>
              </a:rPr>
              <a:t>    </a:t>
            </a:r>
            <a:r>
              <a:rPr lang="en-US" altLang="zh-CN" dirty="0">
                <a:solidFill>
                  <a:schemeClr val="tx2"/>
                </a:solidFill>
              </a:rPr>
              <a:t>postfix:</a:t>
            </a:r>
            <a:r>
              <a:rPr lang="zh-CN" altLang="en-US" dirty="0">
                <a:solidFill>
                  <a:schemeClr val="tx2"/>
                </a:solidFill>
              </a:rPr>
              <a:t> </a:t>
            </a:r>
            <a:r>
              <a:rPr lang="en-US" altLang="zh-CN" dirty="0">
                <a:solidFill>
                  <a:schemeClr val="tx2"/>
                </a:solidFill>
              </a:rPr>
              <a:t>”|”</a:t>
            </a:r>
            <a:r>
              <a:rPr lang="zh-CN" altLang="en-US" dirty="0">
                <a:solidFill>
                  <a:schemeClr val="tx2"/>
                </a:solidFill>
              </a:rPr>
              <a:t>                          </a:t>
            </a:r>
            <a:r>
              <a:rPr lang="en-US" altLang="zh-CN" dirty="0">
                <a:solidFill>
                  <a:schemeClr val="tx2"/>
                </a:solidFill>
              </a:rPr>
              <a:t>#</a:t>
            </a:r>
            <a:r>
              <a:rPr lang="zh-CN" altLang="en-US" dirty="0">
                <a:solidFill>
                  <a:schemeClr val="tx2"/>
                </a:solidFill>
              </a:rPr>
              <a:t> 后缀</a:t>
            </a:r>
          </a:p>
          <a:p>
            <a:endParaRPr lang="zh-CN" altLang="en-US" dirty="0"/>
          </a:p>
          <a:p>
            <a:r>
              <a:rPr lang="zh-CN" altLang="en-US" dirty="0"/>
              <a:t>  - field: field_repeat              </a:t>
            </a:r>
            <a:r>
              <a:rPr lang="zh-CN" altLang="en-US" dirty="0">
                <a:solidFill>
                  <a:schemeClr val="tx2"/>
                </a:solidFill>
              </a:rPr>
              <a:t># 通过{}定义重复的元素。</a:t>
            </a:r>
          </a:p>
          <a:p>
            <a:r>
              <a:rPr lang="zh-CN" altLang="en-US" dirty="0"/>
              <a:t>    range: user1</a:t>
            </a:r>
            <a:r>
              <a:rPr lang="zh-CN" altLang="en-US" dirty="0">
                <a:solidFill>
                  <a:srgbClr val="00B050"/>
                </a:solidFill>
              </a:rPr>
              <a:t>{3}</a:t>
            </a:r>
            <a:r>
              <a:rPr lang="zh-CN" altLang="en-US" dirty="0"/>
              <a:t>,[user2,user3]{2}   </a:t>
            </a:r>
            <a:endParaRPr lang="en-US" altLang="zh-CN" dirty="0"/>
          </a:p>
          <a:p>
            <a:r>
              <a:rPr lang="en-US" altLang="zh-CN" dirty="0"/>
              <a:t>	</a:t>
            </a:r>
            <a:r>
              <a:rPr lang="zh-CN" altLang="en-US" dirty="0"/>
              <a:t>                               </a:t>
            </a:r>
            <a:r>
              <a:rPr lang="zh-CN" altLang="en-US" dirty="0">
                <a:solidFill>
                  <a:schemeClr val="tx2"/>
                </a:solidFill>
              </a:rPr>
              <a:t># user1,user1,user1,user2,user2,user3,user3</a:t>
            </a:r>
          </a:p>
          <a:p>
            <a:r>
              <a:rPr lang="zh-CN" altLang="en-US" dirty="0"/>
              <a:t>    </a:t>
            </a:r>
          </a:p>
          <a:p>
            <a:r>
              <a:rPr lang="zh-CN" altLang="en-US" dirty="0"/>
              <a:t>  - field: field_format              </a:t>
            </a:r>
            <a:r>
              <a:rPr lang="zh-CN" altLang="en-US" dirty="0">
                <a:solidFill>
                  <a:schemeClr val="tx2"/>
                </a:solidFill>
              </a:rPr>
              <a:t># 格式化输出。</a:t>
            </a:r>
          </a:p>
          <a:p>
            <a:r>
              <a:rPr lang="zh-CN" altLang="en-US" dirty="0"/>
              <a:t>    range: 1-10                       </a:t>
            </a:r>
            <a:r>
              <a:rPr lang="zh-CN" altLang="en-US" dirty="0">
                <a:solidFill>
                  <a:schemeClr val="tx2"/>
                </a:solidFill>
              </a:rPr>
              <a:t># passwd 1,passwd 2,passwd 3 ... passwd10</a:t>
            </a:r>
          </a:p>
          <a:p>
            <a:r>
              <a:rPr lang="zh-CN" altLang="en-US" dirty="0"/>
              <a:t>    </a:t>
            </a:r>
            <a:r>
              <a:rPr lang="zh-CN" altLang="en-US" dirty="0">
                <a:solidFill>
                  <a:srgbClr val="FFC000"/>
                </a:solidFill>
              </a:rPr>
              <a:t>format</a:t>
            </a:r>
            <a:r>
              <a:rPr lang="zh-CN" altLang="en-US" dirty="0"/>
              <a:t>: “passwd%02d</a:t>
            </a:r>
            <a:r>
              <a:rPr lang="zh-CN" altLang="en-US" dirty="0">
                <a:solidFill>
                  <a:schemeClr val="tx2"/>
                </a:solidFill>
              </a:rPr>
              <a:t>” # 用%2d补零，使密码整体保持8位。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7531760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组合 1">
            <a:extLst>
              <a:ext uri="{FF2B5EF4-FFF2-40B4-BE49-F238E27FC236}">
                <a16:creationId xmlns:a16="http://schemas.microsoft.com/office/drawing/2014/main" id="{16EF8843-B8C1-DB4E-B409-D838465AFD2D}"/>
              </a:ext>
            </a:extLst>
          </p:cNvPr>
          <p:cNvGrpSpPr>
            <a:grpSpLocks/>
          </p:cNvGrpSpPr>
          <p:nvPr/>
        </p:nvGrpSpPr>
        <p:grpSpPr bwMode="auto">
          <a:xfrm>
            <a:off x="541338" y="501651"/>
            <a:ext cx="7641503" cy="584836"/>
            <a:chOff x="6167" y="1030"/>
            <a:chExt cx="12032" cy="920"/>
          </a:xfrm>
        </p:grpSpPr>
        <p:sp>
          <p:nvSpPr>
            <p:cNvPr id="14338" name="文本框 8">
              <a:extLst>
                <a:ext uri="{FF2B5EF4-FFF2-40B4-BE49-F238E27FC236}">
                  <a16:creationId xmlns:a16="http://schemas.microsoft.com/office/drawing/2014/main" id="{9195EA0D-63DF-614A-8266-1FE4BAD096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74" y="1030"/>
              <a:ext cx="10825" cy="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altLang="zh-CN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ZenData</a:t>
              </a:r>
              <a:r>
                <a:rPr lang="zh-CN" altLang="en-US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定义间的引用</a:t>
              </a:r>
              <a:endParaRPr lang="zh-CN" altLang="zh-CN" sz="3200" b="1" dirty="0">
                <a:latin typeface="思源黑体 CN Bold" panose="020B0800000000000000" charset="-122"/>
                <a:ea typeface="思源黑体 CN Bold" panose="020B0800000000000000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EECBD290-518D-4D4B-A520-A3C160A0279A}"/>
                </a:ext>
              </a:extLst>
            </p:cNvPr>
            <p:cNvSpPr/>
            <p:nvPr/>
          </p:nvSpPr>
          <p:spPr>
            <a:xfrm>
              <a:off x="6252" y="1077"/>
              <a:ext cx="827" cy="827"/>
            </a:xfrm>
            <a:prstGeom prst="rect">
              <a:avLst/>
            </a:prstGeom>
            <a:solidFill>
              <a:srgbClr val="2E7D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340" name="文本框 10">
              <a:extLst>
                <a:ext uri="{FF2B5EF4-FFF2-40B4-BE49-F238E27FC236}">
                  <a16:creationId xmlns:a16="http://schemas.microsoft.com/office/drawing/2014/main" id="{B16E2219-7C79-D54F-AF4E-C7BA5C746A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" y="1065"/>
              <a:ext cx="102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41</a:t>
              </a:r>
            </a:p>
          </p:txBody>
        </p:sp>
      </p:grpSp>
      <p:sp>
        <p:nvSpPr>
          <p:cNvPr id="9" name="矩形 8">
            <a:extLst>
              <a:ext uri="{FF2B5EF4-FFF2-40B4-BE49-F238E27FC236}">
                <a16:creationId xmlns:a16="http://schemas.microsoft.com/office/drawing/2014/main" id="{F4A43B70-E3F7-FC43-91E9-6FA4AC8AE399}"/>
              </a:ext>
            </a:extLst>
          </p:cNvPr>
          <p:cNvSpPr/>
          <p:nvPr/>
        </p:nvSpPr>
        <p:spPr>
          <a:xfrm>
            <a:off x="1423599" y="1417492"/>
            <a:ext cx="256224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altLang="zh-CN" sz="2400" dirty="0"/>
              <a:t>ranges</a:t>
            </a:r>
            <a:r>
              <a:rPr lang="zh-CN" altLang="en-US" sz="2400" dirty="0"/>
              <a:t>      序列</a:t>
            </a:r>
            <a:endParaRPr lang="en" altLang="zh-CN" sz="2400" dirty="0"/>
          </a:p>
          <a:p>
            <a:r>
              <a:rPr lang="en" altLang="zh-CN" sz="2400" dirty="0"/>
              <a:t>instances</a:t>
            </a:r>
            <a:r>
              <a:rPr lang="zh-CN" altLang="en-US" sz="2400" dirty="0"/>
              <a:t>  实例</a:t>
            </a:r>
            <a:endParaRPr lang="en-US" altLang="zh-CN" sz="24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endParaRPr lang="en" altLang="zh-CN" sz="2400" dirty="0"/>
          </a:p>
          <a:p>
            <a:r>
              <a:rPr lang="en-US" altLang="zh-CN" sz="2400" dirty="0"/>
              <a:t>config</a:t>
            </a:r>
            <a:r>
              <a:rPr lang="zh-CN" altLang="en-US" sz="2400" dirty="0"/>
              <a:t>        配置</a:t>
            </a:r>
            <a:endParaRPr lang="en-US" altLang="zh-CN" sz="24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r>
              <a:rPr lang="en-US" altLang="zh-CN" sz="2400" dirty="0"/>
              <a:t>y</a:t>
            </a:r>
            <a:r>
              <a:rPr lang="en" altLang="zh-CN" sz="2400" dirty="0"/>
              <a:t>aml</a:t>
            </a:r>
            <a:r>
              <a:rPr lang="zh-CN" altLang="en-US" sz="2400" dirty="0"/>
              <a:t>          文件</a:t>
            </a:r>
            <a:endParaRPr lang="en" altLang="zh-CN" sz="2400" dirty="0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8A1DE2D0-759F-254F-BE2C-18F622EE2659}"/>
              </a:ext>
            </a:extLst>
          </p:cNvPr>
          <p:cNvSpPr/>
          <p:nvPr/>
        </p:nvSpPr>
        <p:spPr>
          <a:xfrm>
            <a:off x="5568462" y="1371886"/>
            <a:ext cx="519993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/>
              <a:t># 引用ranges或</a:t>
            </a:r>
            <a:r>
              <a:rPr lang="en" altLang="zh-CN" sz="2400" dirty="0"/>
              <a:t>instances</a:t>
            </a:r>
            <a:r>
              <a:rPr lang="zh-CN" altLang="en" sz="2400" dirty="0"/>
              <a:t>预制数据</a:t>
            </a:r>
            <a:endParaRPr lang="zh-CN" altLang="en-US" sz="2400" dirty="0"/>
          </a:p>
          <a:p>
            <a:r>
              <a:rPr lang="zh-CN" altLang="en-US" sz="2400" dirty="0"/>
              <a:t>  - field: field_use_ranges</a:t>
            </a:r>
          </a:p>
          <a:p>
            <a:r>
              <a:rPr lang="zh-CN" altLang="en-US" sz="2400" dirty="0"/>
              <a:t>    </a:t>
            </a:r>
            <a:r>
              <a:rPr lang="zh-CN" altLang="en-US" sz="2400" dirty="0">
                <a:solidFill>
                  <a:schemeClr val="accent1"/>
                </a:solidFill>
              </a:rPr>
              <a:t>from</a:t>
            </a:r>
            <a:r>
              <a:rPr lang="zh-CN" altLang="en-US" sz="2400" dirty="0"/>
              <a:t>: jenkins.number.v1.yaml</a:t>
            </a:r>
          </a:p>
          <a:p>
            <a:r>
              <a:rPr lang="zh-CN" altLang="en-US" sz="2400" dirty="0"/>
              <a:t>    use: medium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B8265765-295C-C744-B6FC-42221504D062}"/>
              </a:ext>
            </a:extLst>
          </p:cNvPr>
          <p:cNvSpPr/>
          <p:nvPr/>
        </p:nvSpPr>
        <p:spPr>
          <a:xfrm>
            <a:off x="5509847" y="3192723"/>
            <a:ext cx="533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/>
              <a:t> # 引用相同目录下</a:t>
            </a:r>
            <a:r>
              <a:rPr lang="en-US" altLang="zh-CN" sz="2400" dirty="0"/>
              <a:t>config</a:t>
            </a:r>
            <a:r>
              <a:rPr lang="zh-CN" altLang="en-US" sz="2400" dirty="0"/>
              <a:t>文件</a:t>
            </a:r>
          </a:p>
          <a:p>
            <a:r>
              <a:rPr lang="zh-CN" altLang="en-US" sz="2400" dirty="0"/>
              <a:t>  - field: field_use_</a:t>
            </a:r>
            <a:r>
              <a:rPr lang="en-US" altLang="zh-CN" sz="2400" dirty="0"/>
              <a:t>config</a:t>
            </a:r>
            <a:r>
              <a:rPr lang="zh-CN" altLang="en-US" sz="2400" dirty="0"/>
              <a:t> </a:t>
            </a:r>
          </a:p>
          <a:p>
            <a:r>
              <a:rPr lang="zh-CN" altLang="en-US" sz="2400" dirty="0"/>
              <a:t>    </a:t>
            </a:r>
            <a:r>
              <a:rPr lang="zh-CN" altLang="en-US" sz="2400" dirty="0">
                <a:solidFill>
                  <a:srgbClr val="00B050"/>
                </a:solidFill>
              </a:rPr>
              <a:t>config</a:t>
            </a:r>
            <a:r>
              <a:rPr lang="zh-CN" altLang="en-US" sz="2400" dirty="0"/>
              <a:t>: number.yaml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FF2D9239-CE6A-184A-A6D1-63B8C94146B7}"/>
              </a:ext>
            </a:extLst>
          </p:cNvPr>
          <p:cNvSpPr/>
          <p:nvPr/>
        </p:nvSpPr>
        <p:spPr>
          <a:xfrm>
            <a:off x="5545017" y="4883772"/>
            <a:ext cx="479473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/>
              <a:t> # 引用指定</a:t>
            </a:r>
            <a:r>
              <a:rPr lang="en-US" altLang="zh-CN" sz="2400" dirty="0"/>
              <a:t>yaml</a:t>
            </a:r>
            <a:r>
              <a:rPr lang="zh-CN" altLang="en-US" sz="2400" dirty="0"/>
              <a:t>文件的</a:t>
            </a:r>
            <a:r>
              <a:rPr lang="en-US" altLang="zh-CN" sz="2400" dirty="0"/>
              <a:t>5</a:t>
            </a:r>
            <a:r>
              <a:rPr lang="zh-CN" altLang="en-US" sz="2400" dirty="0"/>
              <a:t>行数据</a:t>
            </a:r>
            <a:endParaRPr lang="en" altLang="zh-CN" sz="2400" dirty="0"/>
          </a:p>
          <a:p>
            <a:r>
              <a:rPr lang="zh-CN" altLang="en-US" sz="2400" dirty="0"/>
              <a:t>  </a:t>
            </a:r>
            <a:r>
              <a:rPr lang="en" altLang="zh-CN" sz="2400" dirty="0"/>
              <a:t>- field: </a:t>
            </a:r>
            <a:r>
              <a:rPr lang="en" altLang="zh-CN" sz="2400" dirty="0" err="1"/>
              <a:t>field_use_yaml</a:t>
            </a:r>
            <a:br>
              <a:rPr lang="en" altLang="zh-CN" sz="2400" dirty="0"/>
            </a:br>
            <a:r>
              <a:rPr lang="en" altLang="zh-CN" sz="2400" dirty="0"/>
              <a:t>  </a:t>
            </a:r>
            <a:r>
              <a:rPr lang="zh-CN" altLang="en-US" sz="2400" dirty="0"/>
              <a:t>  </a:t>
            </a:r>
            <a:r>
              <a:rPr lang="en" altLang="zh-CN" sz="2400" dirty="0"/>
              <a:t>range: test/nested1.</a:t>
            </a:r>
            <a:r>
              <a:rPr lang="en" altLang="zh-CN" sz="2400" dirty="0">
                <a:solidFill>
                  <a:srgbClr val="C00000"/>
                </a:solidFill>
              </a:rPr>
              <a:t>yaml</a:t>
            </a:r>
            <a:r>
              <a:rPr lang="en" altLang="zh-CN" sz="2400" dirty="0"/>
              <a:t>{5}</a:t>
            </a:r>
            <a:endParaRPr lang="zh-CN" altLang="en-US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7577262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组合 1">
            <a:extLst>
              <a:ext uri="{FF2B5EF4-FFF2-40B4-BE49-F238E27FC236}">
                <a16:creationId xmlns:a16="http://schemas.microsoft.com/office/drawing/2014/main" id="{16EF8843-B8C1-DB4E-B409-D838465AFD2D}"/>
              </a:ext>
            </a:extLst>
          </p:cNvPr>
          <p:cNvGrpSpPr>
            <a:grpSpLocks/>
          </p:cNvGrpSpPr>
          <p:nvPr/>
        </p:nvGrpSpPr>
        <p:grpSpPr bwMode="auto">
          <a:xfrm>
            <a:off x="541338" y="501651"/>
            <a:ext cx="7641503" cy="584836"/>
            <a:chOff x="6167" y="1030"/>
            <a:chExt cx="12032" cy="920"/>
          </a:xfrm>
        </p:grpSpPr>
        <p:sp>
          <p:nvSpPr>
            <p:cNvPr id="14338" name="文本框 8">
              <a:extLst>
                <a:ext uri="{FF2B5EF4-FFF2-40B4-BE49-F238E27FC236}">
                  <a16:creationId xmlns:a16="http://schemas.microsoft.com/office/drawing/2014/main" id="{9195EA0D-63DF-614A-8266-1FE4BAD096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74" y="1030"/>
              <a:ext cx="10825" cy="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內置</a:t>
              </a:r>
              <a:r>
                <a:rPr lang="en-US" altLang="zh-CN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Excel</a:t>
              </a:r>
              <a:r>
                <a:rPr lang="zh-CN" altLang="en-US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数据查询</a:t>
              </a:r>
              <a:endParaRPr lang="zh-CN" altLang="zh-CN" sz="3200" b="1" dirty="0">
                <a:latin typeface="思源黑体 CN Bold" panose="020B0800000000000000" charset="-122"/>
                <a:ea typeface="思源黑体 CN Bold" panose="020B0800000000000000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EECBD290-518D-4D4B-A520-A3C160A0279A}"/>
                </a:ext>
              </a:extLst>
            </p:cNvPr>
            <p:cNvSpPr/>
            <p:nvPr/>
          </p:nvSpPr>
          <p:spPr>
            <a:xfrm>
              <a:off x="6252" y="1077"/>
              <a:ext cx="827" cy="827"/>
            </a:xfrm>
            <a:prstGeom prst="rect">
              <a:avLst/>
            </a:prstGeom>
            <a:solidFill>
              <a:srgbClr val="2E7D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340" name="文本框 10">
              <a:extLst>
                <a:ext uri="{FF2B5EF4-FFF2-40B4-BE49-F238E27FC236}">
                  <a16:creationId xmlns:a16="http://schemas.microsoft.com/office/drawing/2014/main" id="{B16E2219-7C79-D54F-AF4E-C7BA5C746A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" y="1065"/>
              <a:ext cx="102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42</a:t>
              </a:r>
            </a:p>
          </p:txBody>
        </p:sp>
      </p:grpSp>
      <p:pic>
        <p:nvPicPr>
          <p:cNvPr id="2" name="图片 1">
            <a:extLst>
              <a:ext uri="{FF2B5EF4-FFF2-40B4-BE49-F238E27FC236}">
                <a16:creationId xmlns:a16="http://schemas.microsoft.com/office/drawing/2014/main" id="{7831ACE1-9206-5243-8CA7-ADA233E68D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3919" y="1451220"/>
            <a:ext cx="4762500" cy="372110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D28CBEE4-5460-C640-8122-B717511D132F}"/>
              </a:ext>
            </a:extLst>
          </p:cNvPr>
          <p:cNvSpPr/>
          <p:nvPr/>
        </p:nvSpPr>
        <p:spPr>
          <a:xfrm>
            <a:off x="6975231" y="1451220"/>
            <a:ext cx="450166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/>
              <a:t> - field: field_use_excel</a:t>
            </a:r>
          </a:p>
          <a:p>
            <a:r>
              <a:rPr lang="zh-CN" altLang="en-US" sz="2400" dirty="0"/>
              <a:t>    from: address.cn.v1.china</a:t>
            </a:r>
          </a:p>
          <a:p>
            <a:r>
              <a:rPr lang="zh-CN" altLang="en-US" sz="2400" dirty="0"/>
              <a:t>    select: city</a:t>
            </a:r>
          </a:p>
          <a:p>
            <a:r>
              <a:rPr lang="zh-CN" altLang="en-US" sz="2400" dirty="0"/>
              <a:t>    where: state like '%山东%'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5083886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组合 1">
            <a:extLst>
              <a:ext uri="{FF2B5EF4-FFF2-40B4-BE49-F238E27FC236}">
                <a16:creationId xmlns:a16="http://schemas.microsoft.com/office/drawing/2014/main" id="{16EF8843-B8C1-DB4E-B409-D838465AFD2D}"/>
              </a:ext>
            </a:extLst>
          </p:cNvPr>
          <p:cNvGrpSpPr>
            <a:grpSpLocks/>
          </p:cNvGrpSpPr>
          <p:nvPr/>
        </p:nvGrpSpPr>
        <p:grpSpPr bwMode="auto">
          <a:xfrm>
            <a:off x="541338" y="501651"/>
            <a:ext cx="7641503" cy="584836"/>
            <a:chOff x="6167" y="1030"/>
            <a:chExt cx="12032" cy="920"/>
          </a:xfrm>
        </p:grpSpPr>
        <p:sp>
          <p:nvSpPr>
            <p:cNvPr id="14338" name="文本框 8">
              <a:extLst>
                <a:ext uri="{FF2B5EF4-FFF2-40B4-BE49-F238E27FC236}">
                  <a16:creationId xmlns:a16="http://schemas.microsoft.com/office/drawing/2014/main" id="{9195EA0D-63DF-614A-8266-1FE4BAD096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74" y="1030"/>
              <a:ext cx="10825" cy="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altLang="zh-CN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ZenData</a:t>
              </a:r>
              <a:r>
                <a:rPr lang="zh-CN" altLang="en-US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定义文件间扩展</a:t>
              </a:r>
              <a:endParaRPr lang="zh-CN" altLang="zh-CN" sz="3200" b="1" dirty="0">
                <a:latin typeface="思源黑体 CN Bold" panose="020B0800000000000000" charset="-122"/>
                <a:ea typeface="思源黑体 CN Bold" panose="020B0800000000000000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EECBD290-518D-4D4B-A520-A3C160A0279A}"/>
                </a:ext>
              </a:extLst>
            </p:cNvPr>
            <p:cNvSpPr/>
            <p:nvPr/>
          </p:nvSpPr>
          <p:spPr>
            <a:xfrm>
              <a:off x="6252" y="1077"/>
              <a:ext cx="827" cy="827"/>
            </a:xfrm>
            <a:prstGeom prst="rect">
              <a:avLst/>
            </a:prstGeom>
            <a:solidFill>
              <a:srgbClr val="2E7D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340" name="文本框 10">
              <a:extLst>
                <a:ext uri="{FF2B5EF4-FFF2-40B4-BE49-F238E27FC236}">
                  <a16:creationId xmlns:a16="http://schemas.microsoft.com/office/drawing/2014/main" id="{B16E2219-7C79-D54F-AF4E-C7BA5C746A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" y="1065"/>
              <a:ext cx="102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43</a:t>
              </a:r>
            </a:p>
          </p:txBody>
        </p:sp>
      </p:grpSp>
      <p:sp>
        <p:nvSpPr>
          <p:cNvPr id="2" name="矩形 1">
            <a:extLst>
              <a:ext uri="{FF2B5EF4-FFF2-40B4-BE49-F238E27FC236}">
                <a16:creationId xmlns:a16="http://schemas.microsoft.com/office/drawing/2014/main" id="{8A1DE2D0-759F-254F-BE2C-18F622EE2659}"/>
              </a:ext>
            </a:extLst>
          </p:cNvPr>
          <p:cNvSpPr/>
          <p:nvPr/>
        </p:nvSpPr>
        <p:spPr>
          <a:xfrm>
            <a:off x="1307902" y="1711855"/>
            <a:ext cx="758991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/>
              <a:t>$&gt;</a:t>
            </a:r>
            <a:r>
              <a:rPr lang="zh-CN" altLang="en-US" sz="2800" dirty="0"/>
              <a:t> </a:t>
            </a:r>
            <a:r>
              <a:rPr lang="en-US" altLang="zh-CN" sz="2800" dirty="0" err="1"/>
              <a:t>zd.exe</a:t>
            </a:r>
            <a:r>
              <a:rPr lang="en-US" altLang="zh-CN" sz="2800" dirty="0"/>
              <a:t> -d</a:t>
            </a:r>
            <a:r>
              <a:rPr lang="zh-CN" altLang="en-US" sz="2800" dirty="0"/>
              <a:t> </a:t>
            </a:r>
            <a:r>
              <a:rPr lang="en-US" altLang="zh-CN" sz="2800" dirty="0" err="1"/>
              <a:t>default.yaml</a:t>
            </a:r>
            <a:r>
              <a:rPr lang="zh-CN" altLang="en-US" sz="2800" dirty="0"/>
              <a:t> </a:t>
            </a:r>
            <a:r>
              <a:rPr lang="en-US" altLang="zh-CN" sz="2800" dirty="0"/>
              <a:t>-c</a:t>
            </a:r>
            <a:r>
              <a:rPr lang="zh-CN" altLang="en-US" sz="2800" dirty="0"/>
              <a:t> </a:t>
            </a:r>
            <a:r>
              <a:rPr lang="en-US" altLang="zh-CN" sz="2800" dirty="0" err="1"/>
              <a:t>test.yaml</a:t>
            </a:r>
            <a:endParaRPr lang="zh-CN" altLang="en-US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6973591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组合 1">
            <a:extLst>
              <a:ext uri="{FF2B5EF4-FFF2-40B4-BE49-F238E27FC236}">
                <a16:creationId xmlns:a16="http://schemas.microsoft.com/office/drawing/2014/main" id="{16EF8843-B8C1-DB4E-B409-D838465AFD2D}"/>
              </a:ext>
            </a:extLst>
          </p:cNvPr>
          <p:cNvGrpSpPr>
            <a:grpSpLocks/>
          </p:cNvGrpSpPr>
          <p:nvPr/>
        </p:nvGrpSpPr>
        <p:grpSpPr bwMode="auto">
          <a:xfrm>
            <a:off x="541338" y="501651"/>
            <a:ext cx="7641503" cy="584836"/>
            <a:chOff x="6167" y="1030"/>
            <a:chExt cx="12032" cy="920"/>
          </a:xfrm>
        </p:grpSpPr>
        <p:sp>
          <p:nvSpPr>
            <p:cNvPr id="14338" name="文本框 8">
              <a:extLst>
                <a:ext uri="{FF2B5EF4-FFF2-40B4-BE49-F238E27FC236}">
                  <a16:creationId xmlns:a16="http://schemas.microsoft.com/office/drawing/2014/main" id="{9195EA0D-63DF-614A-8266-1FE4BAD096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74" y="1030"/>
              <a:ext cx="10825" cy="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altLang="zh-CN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ZenData</a:t>
              </a:r>
              <a:r>
                <a:rPr lang="zh-CN" altLang="en-US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常用命令</a:t>
              </a:r>
              <a:endParaRPr lang="zh-CN" altLang="zh-CN" sz="3200" b="1" dirty="0">
                <a:latin typeface="思源黑体 CN Bold" panose="020B0800000000000000" charset="-122"/>
                <a:ea typeface="思源黑体 CN Bold" panose="020B0800000000000000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EECBD290-518D-4D4B-A520-A3C160A0279A}"/>
                </a:ext>
              </a:extLst>
            </p:cNvPr>
            <p:cNvSpPr/>
            <p:nvPr/>
          </p:nvSpPr>
          <p:spPr>
            <a:xfrm>
              <a:off x="6252" y="1077"/>
              <a:ext cx="827" cy="827"/>
            </a:xfrm>
            <a:prstGeom prst="rect">
              <a:avLst/>
            </a:prstGeom>
            <a:solidFill>
              <a:srgbClr val="2E7D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340" name="文本框 10">
              <a:extLst>
                <a:ext uri="{FF2B5EF4-FFF2-40B4-BE49-F238E27FC236}">
                  <a16:creationId xmlns:a16="http://schemas.microsoft.com/office/drawing/2014/main" id="{B16E2219-7C79-D54F-AF4E-C7BA5C746A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" y="1065"/>
              <a:ext cx="102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44</a:t>
              </a:r>
            </a:p>
          </p:txBody>
        </p:sp>
      </p:grpSp>
      <p:sp>
        <p:nvSpPr>
          <p:cNvPr id="3" name="矩形 2">
            <a:extLst>
              <a:ext uri="{FF2B5EF4-FFF2-40B4-BE49-F238E27FC236}">
                <a16:creationId xmlns:a16="http://schemas.microsoft.com/office/drawing/2014/main" id="{6F754FFF-A57E-3D41-8E9F-AB9417752037}"/>
              </a:ext>
            </a:extLst>
          </p:cNvPr>
          <p:cNvSpPr/>
          <p:nvPr/>
        </p:nvSpPr>
        <p:spPr>
          <a:xfrm>
            <a:off x="1307902" y="1359603"/>
            <a:ext cx="1012209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/>
              <a:t>生成</a:t>
            </a:r>
            <a:r>
              <a:rPr lang="en-US" altLang="zh-CN" dirty="0"/>
              <a:t>100</a:t>
            </a:r>
            <a:r>
              <a:rPr lang="zh-CN" altLang="en-US" dirty="0"/>
              <a:t>行数据到文本文件，仅包含</a:t>
            </a:r>
            <a:r>
              <a:rPr lang="en-US" altLang="zh-CN" dirty="0"/>
              <a:t>field1</a:t>
            </a:r>
            <a:r>
              <a:rPr lang="zh-CN" altLang="en-US" dirty="0"/>
              <a:t>：</a:t>
            </a:r>
            <a:endParaRPr lang="en" altLang="zh-CN" dirty="0"/>
          </a:p>
          <a:p>
            <a:r>
              <a:rPr lang="en" altLang="zh-CN" dirty="0"/>
              <a:t>$&gt;</a:t>
            </a:r>
            <a:r>
              <a:rPr lang="en" altLang="zh-CN" dirty="0" err="1"/>
              <a:t>zd.exe</a:t>
            </a:r>
            <a:r>
              <a:rPr lang="en" altLang="zh-CN" dirty="0"/>
              <a:t> -c </a:t>
            </a:r>
            <a:r>
              <a:rPr lang="en" altLang="zh-CN" dirty="0" err="1"/>
              <a:t>test.yaml</a:t>
            </a:r>
            <a:r>
              <a:rPr lang="en" altLang="zh-CN" dirty="0"/>
              <a:t> -n 100</a:t>
            </a:r>
            <a:r>
              <a:rPr lang="zh-CN" altLang="en-US" dirty="0"/>
              <a:t> </a:t>
            </a:r>
            <a:r>
              <a:rPr lang="en-US" altLang="zh-CN" dirty="0"/>
              <a:t>–F</a:t>
            </a:r>
            <a:r>
              <a:rPr lang="zh-CN" altLang="en-US" dirty="0"/>
              <a:t> </a:t>
            </a:r>
            <a:r>
              <a:rPr lang="en-US" altLang="zh-CN" dirty="0"/>
              <a:t>field1</a:t>
            </a:r>
            <a:r>
              <a:rPr lang="en" altLang="zh-CN" dirty="0"/>
              <a:t> -o test. txt</a:t>
            </a:r>
            <a:endParaRPr lang="zh-CN" altLang="en-US" dirty="0"/>
          </a:p>
          <a:p>
            <a:endParaRPr lang="en" altLang="zh-CN" dirty="0"/>
          </a:p>
          <a:p>
            <a:r>
              <a:rPr lang="zh-CN" altLang="en-US" dirty="0"/>
              <a:t>根据</a:t>
            </a:r>
            <a:r>
              <a:rPr lang="en" altLang="zh-CN" dirty="0" err="1"/>
              <a:t>sql</a:t>
            </a:r>
            <a:r>
              <a:rPr lang="zh-CN" altLang="en-US" dirty="0"/>
              <a:t>生成各表数据的</a:t>
            </a:r>
            <a:r>
              <a:rPr lang="en" altLang="zh-CN" dirty="0"/>
              <a:t>yaml</a:t>
            </a:r>
            <a:r>
              <a:rPr lang="zh-CN" altLang="en" dirty="0"/>
              <a:t>配置</a:t>
            </a:r>
            <a:r>
              <a:rPr lang="zh-CN" altLang="en-US" dirty="0"/>
              <a:t>文件，输出到</a:t>
            </a:r>
            <a:r>
              <a:rPr lang="en" altLang="zh-CN" dirty="0" err="1"/>
              <a:t>db</a:t>
            </a:r>
            <a:r>
              <a:rPr lang="zh-CN" altLang="en-US" dirty="0"/>
              <a:t>目录：</a:t>
            </a:r>
            <a:endParaRPr lang="en" altLang="zh-CN" dirty="0"/>
          </a:p>
          <a:p>
            <a:r>
              <a:rPr lang="en" altLang="zh-CN" dirty="0"/>
              <a:t>$&gt;</a:t>
            </a:r>
            <a:r>
              <a:rPr lang="en" altLang="zh-CN" dirty="0" err="1"/>
              <a:t>zd.exe</a:t>
            </a:r>
            <a:r>
              <a:rPr lang="en" altLang="zh-CN" dirty="0"/>
              <a:t> -</a:t>
            </a:r>
            <a:r>
              <a:rPr lang="en" altLang="zh-CN" dirty="0" err="1"/>
              <a:t>i</a:t>
            </a:r>
            <a:r>
              <a:rPr lang="en" altLang="zh-CN" dirty="0"/>
              <a:t> </a:t>
            </a:r>
            <a:r>
              <a:rPr lang="en" altLang="zh-CN" dirty="0" err="1"/>
              <a:t>zentao.sql</a:t>
            </a:r>
            <a:r>
              <a:rPr lang="en" altLang="zh-CN" dirty="0"/>
              <a:t> -o </a:t>
            </a:r>
            <a:r>
              <a:rPr lang="en" altLang="zh-CN" dirty="0" err="1"/>
              <a:t>db</a:t>
            </a:r>
            <a:endParaRPr lang="en" altLang="zh-CN" dirty="0"/>
          </a:p>
          <a:p>
            <a:endParaRPr lang="en" altLang="zh-CN" dirty="0"/>
          </a:p>
          <a:p>
            <a:r>
              <a:rPr lang="zh-CN" altLang="en-US" dirty="0"/>
              <a:t>将</a:t>
            </a:r>
            <a:r>
              <a:rPr lang="en-US" altLang="zh-CN" dirty="0"/>
              <a:t>-</a:t>
            </a:r>
            <a:r>
              <a:rPr lang="en" altLang="zh-CN" dirty="0" err="1"/>
              <a:t>i</a:t>
            </a:r>
            <a:r>
              <a:rPr lang="zh-CN" altLang="en-US" dirty="0"/>
              <a:t>指定的文件根据</a:t>
            </a:r>
            <a:r>
              <a:rPr lang="en-US" altLang="zh-CN" dirty="0"/>
              <a:t>-</a:t>
            </a:r>
            <a:r>
              <a:rPr lang="en" altLang="zh-CN" dirty="0"/>
              <a:t>c</a:t>
            </a:r>
            <a:r>
              <a:rPr lang="zh-CN" altLang="en-US" dirty="0"/>
              <a:t>参数的配置对文件进行解析：</a:t>
            </a:r>
            <a:br>
              <a:rPr lang="zh-CN" altLang="en-US" dirty="0"/>
            </a:br>
            <a:r>
              <a:rPr lang="en-US" altLang="zh-CN" dirty="0"/>
              <a:t>$&gt;</a:t>
            </a:r>
            <a:r>
              <a:rPr lang="en" altLang="zh-CN" dirty="0" err="1"/>
              <a:t>zd.exe</a:t>
            </a:r>
            <a:r>
              <a:rPr lang="en" altLang="zh-CN" dirty="0"/>
              <a:t> -c </a:t>
            </a:r>
            <a:r>
              <a:rPr lang="en" altLang="zh-CN" dirty="0" err="1"/>
              <a:t>default.yaml</a:t>
            </a:r>
            <a:r>
              <a:rPr lang="en" altLang="zh-CN" dirty="0"/>
              <a:t> -</a:t>
            </a:r>
            <a:r>
              <a:rPr lang="en" altLang="zh-CN" dirty="0" err="1"/>
              <a:t>i</a:t>
            </a:r>
            <a:r>
              <a:rPr lang="en" altLang="zh-CN" dirty="0"/>
              <a:t> </a:t>
            </a:r>
            <a:r>
              <a:rPr lang="en" altLang="zh-CN" dirty="0" err="1"/>
              <a:t>test.txt</a:t>
            </a:r>
            <a:r>
              <a:rPr lang="en" altLang="zh-CN" dirty="0"/>
              <a:t> –decode</a:t>
            </a:r>
          </a:p>
          <a:p>
            <a:endParaRPr lang="en-US" altLang="zh-CN" dirty="0"/>
          </a:p>
          <a:p>
            <a:r>
              <a:rPr lang="zh-CN" altLang="en-US" dirty="0"/>
              <a:t>列出所有內置数据：</a:t>
            </a:r>
            <a:br>
              <a:rPr lang="zh-CN" altLang="en-US" dirty="0"/>
            </a:br>
            <a:r>
              <a:rPr lang="en-US" altLang="zh-CN" dirty="0"/>
              <a:t>$&gt;</a:t>
            </a:r>
            <a:r>
              <a:rPr lang="en" altLang="zh-CN" dirty="0" err="1"/>
              <a:t>zd.exe</a:t>
            </a:r>
            <a:r>
              <a:rPr lang="en" altLang="zh-CN" dirty="0"/>
              <a:t> –</a:t>
            </a:r>
            <a:r>
              <a:rPr lang="en-US" altLang="zh-CN" dirty="0"/>
              <a:t>l</a:t>
            </a:r>
          </a:p>
          <a:p>
            <a:endParaRPr lang="en-US" altLang="zh-CN" dirty="0"/>
          </a:p>
          <a:p>
            <a:r>
              <a:rPr lang="en" altLang="zh-CN" dirty="0"/>
              <a:t># </a:t>
            </a:r>
            <a:r>
              <a:rPr lang="zh-CN" altLang="en-US" dirty="0"/>
              <a:t>查看內置</a:t>
            </a:r>
            <a:r>
              <a:rPr lang="en" altLang="zh-CN" dirty="0"/>
              <a:t>Excel</a:t>
            </a:r>
            <a:r>
              <a:rPr lang="zh-CN" altLang="en-US" dirty="0"/>
              <a:t>文件</a:t>
            </a:r>
            <a:r>
              <a:rPr lang="en" altLang="zh-CN" dirty="0"/>
              <a:t>data/address/cn.v1.xlsx </a:t>
            </a:r>
            <a:r>
              <a:rPr lang="zh-CN" altLang="en" dirty="0"/>
              <a:t>中</a:t>
            </a:r>
            <a:r>
              <a:rPr lang="en" altLang="zh-CN" dirty="0"/>
              <a:t>china</a:t>
            </a:r>
            <a:r>
              <a:rPr lang="zh-CN" altLang="en-US" dirty="0"/>
              <a:t>数据表内容：</a:t>
            </a:r>
            <a:br>
              <a:rPr lang="zh-CN" altLang="en-US" dirty="0"/>
            </a:br>
            <a:r>
              <a:rPr lang="en-US" altLang="zh-CN" dirty="0"/>
              <a:t>$&gt;</a:t>
            </a:r>
            <a:r>
              <a:rPr lang="en" altLang="zh-CN" dirty="0" err="1"/>
              <a:t>zd.exe</a:t>
            </a:r>
            <a:r>
              <a:rPr lang="en" altLang="zh-CN" dirty="0"/>
              <a:t> –v</a:t>
            </a:r>
            <a:r>
              <a:rPr lang="zh-CN" altLang="en-US" dirty="0"/>
              <a:t> </a:t>
            </a:r>
            <a:r>
              <a:rPr lang="en" altLang="zh-CN" dirty="0" err="1"/>
              <a:t>address.cn</a:t>
            </a:r>
            <a:r>
              <a:rPr lang="en-US" altLang="zh-CN" dirty="0"/>
              <a:t>.</a:t>
            </a:r>
            <a:r>
              <a:rPr lang="en" altLang="zh-CN" dirty="0"/>
              <a:t>v1.</a:t>
            </a:r>
            <a:r>
              <a:rPr lang="en" altLang="zh-CN" dirty="0">
                <a:solidFill>
                  <a:schemeClr val="accent1"/>
                </a:solidFill>
              </a:rPr>
              <a:t>china</a:t>
            </a:r>
          </a:p>
          <a:p>
            <a:endParaRPr lang="en" altLang="zh-CN" dirty="0"/>
          </a:p>
          <a:p>
            <a:r>
              <a:rPr lang="zh-CN" altLang="en-US" dirty="0"/>
              <a:t>查看內置定义数据</a:t>
            </a:r>
            <a:r>
              <a:rPr lang="en" altLang="zh-CN" dirty="0"/>
              <a:t>yaml/</a:t>
            </a:r>
            <a:r>
              <a:rPr lang="en" altLang="zh-CN" dirty="0" err="1"/>
              <a:t>ip</a:t>
            </a:r>
            <a:r>
              <a:rPr lang="en" altLang="zh-CN" dirty="0"/>
              <a:t>/v1.yaml</a:t>
            </a:r>
            <a:r>
              <a:rPr lang="zh-CN" altLang="en-US" dirty="0"/>
              <a:t>：</a:t>
            </a:r>
            <a:br>
              <a:rPr lang="zh-CN" altLang="en-US" dirty="0"/>
            </a:br>
            <a:r>
              <a:rPr lang="en-US" altLang="zh-CN" dirty="0"/>
              <a:t>$&gt;</a:t>
            </a:r>
            <a:r>
              <a:rPr lang="en" altLang="zh-CN" dirty="0" err="1"/>
              <a:t>zd.exe</a:t>
            </a:r>
            <a:r>
              <a:rPr lang="en" altLang="zh-CN" dirty="0"/>
              <a:t> -v system.ip.v1.yaml</a:t>
            </a:r>
            <a:endParaRPr lang="zh-CN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2506468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组合 1">
            <a:extLst>
              <a:ext uri="{FF2B5EF4-FFF2-40B4-BE49-F238E27FC236}">
                <a16:creationId xmlns:a16="http://schemas.microsoft.com/office/drawing/2014/main" id="{16EF8843-B8C1-DB4E-B409-D838465AFD2D}"/>
              </a:ext>
            </a:extLst>
          </p:cNvPr>
          <p:cNvGrpSpPr>
            <a:grpSpLocks/>
          </p:cNvGrpSpPr>
          <p:nvPr/>
        </p:nvGrpSpPr>
        <p:grpSpPr bwMode="auto">
          <a:xfrm>
            <a:off x="541338" y="501651"/>
            <a:ext cx="7641503" cy="584836"/>
            <a:chOff x="6167" y="1030"/>
            <a:chExt cx="12032" cy="920"/>
          </a:xfrm>
        </p:grpSpPr>
        <p:sp>
          <p:nvSpPr>
            <p:cNvPr id="14338" name="文本框 8">
              <a:extLst>
                <a:ext uri="{FF2B5EF4-FFF2-40B4-BE49-F238E27FC236}">
                  <a16:creationId xmlns:a16="http://schemas.microsoft.com/office/drawing/2014/main" id="{9195EA0D-63DF-614A-8266-1FE4BAD096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74" y="1030"/>
              <a:ext cx="10825" cy="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altLang="zh-CN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ZenData</a:t>
              </a:r>
              <a:r>
                <a:rPr lang="zh-CN" altLang="en-US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服务调用</a:t>
              </a:r>
              <a:endParaRPr lang="zh-CN" altLang="zh-CN" sz="3200" b="1" dirty="0">
                <a:latin typeface="思源黑体 CN Bold" panose="020B0800000000000000" charset="-122"/>
                <a:ea typeface="思源黑体 CN Bold" panose="020B0800000000000000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EECBD290-518D-4D4B-A520-A3C160A0279A}"/>
                </a:ext>
              </a:extLst>
            </p:cNvPr>
            <p:cNvSpPr/>
            <p:nvPr/>
          </p:nvSpPr>
          <p:spPr>
            <a:xfrm>
              <a:off x="6252" y="1077"/>
              <a:ext cx="827" cy="827"/>
            </a:xfrm>
            <a:prstGeom prst="rect">
              <a:avLst/>
            </a:prstGeom>
            <a:solidFill>
              <a:srgbClr val="2E7D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340" name="文本框 10">
              <a:extLst>
                <a:ext uri="{FF2B5EF4-FFF2-40B4-BE49-F238E27FC236}">
                  <a16:creationId xmlns:a16="http://schemas.microsoft.com/office/drawing/2014/main" id="{B16E2219-7C79-D54F-AF4E-C7BA5C746A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" y="1065"/>
              <a:ext cx="102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45</a:t>
              </a:r>
            </a:p>
          </p:txBody>
        </p:sp>
      </p:grpSp>
      <p:sp>
        <p:nvSpPr>
          <p:cNvPr id="3" name="矩形 2">
            <a:extLst>
              <a:ext uri="{FF2B5EF4-FFF2-40B4-BE49-F238E27FC236}">
                <a16:creationId xmlns:a16="http://schemas.microsoft.com/office/drawing/2014/main" id="{6F754FFF-A57E-3D41-8E9F-AB9417752037}"/>
              </a:ext>
            </a:extLst>
          </p:cNvPr>
          <p:cNvSpPr/>
          <p:nvPr/>
        </p:nvSpPr>
        <p:spPr>
          <a:xfrm>
            <a:off x="1307902" y="1359603"/>
            <a:ext cx="1012209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/>
              <a:t>启动</a:t>
            </a:r>
            <a:r>
              <a:rPr lang="en" altLang="zh-CN" dirty="0"/>
              <a:t>ZenData</a:t>
            </a:r>
            <a:r>
              <a:rPr lang="zh-CN" altLang="en-US" dirty="0"/>
              <a:t>服务于</a:t>
            </a:r>
            <a:r>
              <a:rPr lang="en-US" altLang="zh-CN" dirty="0"/>
              <a:t>8848</a:t>
            </a:r>
            <a:r>
              <a:rPr lang="zh-CN" altLang="en-US" dirty="0"/>
              <a:t>端口，以</a:t>
            </a:r>
            <a:r>
              <a:rPr lang="en" altLang="zh-CN" dirty="0"/>
              <a:t>d:\</a:t>
            </a:r>
            <a:r>
              <a:rPr lang="en" altLang="zh-CN" dirty="0" err="1"/>
              <a:t>zd</a:t>
            </a:r>
            <a:r>
              <a:rPr lang="zh-CN" altLang="en-US" dirty="0"/>
              <a:t>为根目录。</a:t>
            </a:r>
          </a:p>
          <a:p>
            <a:pPr lvl="1"/>
            <a:r>
              <a:rPr lang="en-US" altLang="zh-CN" dirty="0"/>
              <a:t>$</a:t>
            </a:r>
            <a:r>
              <a:rPr lang="en" altLang="zh-CN" dirty="0" err="1"/>
              <a:t>zd.exe</a:t>
            </a:r>
            <a:r>
              <a:rPr lang="en" altLang="zh-CN" dirty="0"/>
              <a:t> -p 8848 -R d:\</a:t>
            </a:r>
            <a:r>
              <a:rPr lang="en" altLang="zh-CN" dirty="0" err="1"/>
              <a:t>zd</a:t>
            </a:r>
            <a:endParaRPr lang="en" altLang="zh-CN" dirty="0"/>
          </a:p>
          <a:p>
            <a:endParaRPr lang="zh-CN" altLang="en-US" dirty="0"/>
          </a:p>
          <a:p>
            <a:pPr marL="342900" indent="-342900">
              <a:buFont typeface="+mj-lt"/>
              <a:buAutoNum type="arabicPeriod"/>
            </a:pPr>
            <a:r>
              <a:rPr lang="en-US" altLang="zh-CN" dirty="0"/>
              <a:t>URL</a:t>
            </a:r>
            <a:r>
              <a:rPr lang="zh-CN" altLang="en-US" dirty="0"/>
              <a:t>访问：</a:t>
            </a:r>
            <a:endParaRPr lang="en-US" altLang="zh-CN" dirty="0"/>
          </a:p>
          <a:p>
            <a:pPr lvl="1"/>
            <a:r>
              <a:rPr lang="en" altLang="zh-CN" dirty="0"/>
              <a:t>http://localhost:8848/?default=demo/</a:t>
            </a:r>
            <a:r>
              <a:rPr lang="en" altLang="zh-CN" dirty="0" err="1"/>
              <a:t>default.yaml&amp;config</a:t>
            </a:r>
            <a:r>
              <a:rPr lang="en" altLang="zh-CN" dirty="0"/>
              <a:t>=demo/</a:t>
            </a:r>
            <a:r>
              <a:rPr lang="en" altLang="zh-CN" dirty="0" err="1"/>
              <a:t>test.yaml&amp;n</a:t>
            </a:r>
            <a:r>
              <a:rPr lang="en" altLang="zh-CN" dirty="0"/>
              <a:t>=3</a:t>
            </a:r>
          </a:p>
          <a:p>
            <a:endParaRPr lang="en" altLang="zh-CN" dirty="0"/>
          </a:p>
          <a:p>
            <a:r>
              <a:rPr lang="en-US" altLang="zh-CN" dirty="0"/>
              <a:t>2.</a:t>
            </a:r>
            <a:r>
              <a:rPr lang="zh-CN" altLang="en-US" dirty="0"/>
              <a:t> 使用</a:t>
            </a:r>
            <a:r>
              <a:rPr lang="en" altLang="zh-CN" dirty="0"/>
              <a:t>curl</a:t>
            </a:r>
            <a:r>
              <a:rPr lang="zh-CN" altLang="en-US" dirty="0"/>
              <a:t> </a:t>
            </a:r>
            <a:r>
              <a:rPr lang="en-US" altLang="zh-CN" dirty="0"/>
              <a:t>POST</a:t>
            </a:r>
            <a:r>
              <a:rPr lang="zh-CN" altLang="en-US" dirty="0"/>
              <a:t>：</a:t>
            </a:r>
          </a:p>
          <a:p>
            <a:pPr lvl="1"/>
            <a:r>
              <a:rPr lang="en" altLang="zh-CN" dirty="0"/>
              <a:t>curl -</a:t>
            </a:r>
            <a:r>
              <a:rPr lang="en" altLang="zh-CN" dirty="0" err="1"/>
              <a:t>i</a:t>
            </a:r>
            <a:r>
              <a:rPr lang="en" altLang="zh-CN" dirty="0"/>
              <a:t> -X POST http://localhost:8848?</a:t>
            </a:r>
            <a:r>
              <a:rPr lang="en" altLang="zh-CN" dirty="0">
                <a:solidFill>
                  <a:srgbClr val="00B050"/>
                </a:solidFill>
              </a:rPr>
              <a:t>lines=3 </a:t>
            </a:r>
            <a:r>
              <a:rPr lang="en" altLang="zh-CN" dirty="0">
                <a:solidFill>
                  <a:schemeClr val="accent1"/>
                </a:solidFill>
              </a:rPr>
              <a:t>-F config=@demo/</a:t>
            </a:r>
            <a:r>
              <a:rPr lang="en" altLang="zh-CN" dirty="0" err="1">
                <a:solidFill>
                  <a:schemeClr val="accent1"/>
                </a:solidFill>
              </a:rPr>
              <a:t>test.yaml</a:t>
            </a:r>
            <a:endParaRPr lang="zh-CN" altLang="en-US" dirty="0">
              <a:solidFill>
                <a:schemeClr val="accent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8485224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组合 1">
            <a:extLst>
              <a:ext uri="{FF2B5EF4-FFF2-40B4-BE49-F238E27FC236}">
                <a16:creationId xmlns:a16="http://schemas.microsoft.com/office/drawing/2014/main" id="{16EF8843-B8C1-DB4E-B409-D838465AFD2D}"/>
              </a:ext>
            </a:extLst>
          </p:cNvPr>
          <p:cNvGrpSpPr>
            <a:grpSpLocks/>
          </p:cNvGrpSpPr>
          <p:nvPr/>
        </p:nvGrpSpPr>
        <p:grpSpPr bwMode="auto">
          <a:xfrm>
            <a:off x="541338" y="654050"/>
            <a:ext cx="7641503" cy="584836"/>
            <a:chOff x="6167" y="1030"/>
            <a:chExt cx="12032" cy="920"/>
          </a:xfrm>
        </p:grpSpPr>
        <p:sp>
          <p:nvSpPr>
            <p:cNvPr id="14338" name="文本框 8">
              <a:extLst>
                <a:ext uri="{FF2B5EF4-FFF2-40B4-BE49-F238E27FC236}">
                  <a16:creationId xmlns:a16="http://schemas.microsoft.com/office/drawing/2014/main" id="{9195EA0D-63DF-614A-8266-1FE4BAD096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74" y="1030"/>
              <a:ext cx="10825" cy="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altLang="zh-CN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ZenData</a:t>
              </a:r>
              <a:r>
                <a:rPr lang="zh-CN" altLang="en-US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输出格式</a:t>
              </a:r>
              <a:endParaRPr lang="zh-CN" altLang="zh-CN" sz="3200" b="1" dirty="0">
                <a:latin typeface="思源黑体 CN Bold" panose="020B0800000000000000" charset="-122"/>
                <a:ea typeface="思源黑体 CN Bold" panose="020B0800000000000000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EECBD290-518D-4D4B-A520-A3C160A0279A}"/>
                </a:ext>
              </a:extLst>
            </p:cNvPr>
            <p:cNvSpPr/>
            <p:nvPr/>
          </p:nvSpPr>
          <p:spPr>
            <a:xfrm>
              <a:off x="6252" y="1077"/>
              <a:ext cx="827" cy="827"/>
            </a:xfrm>
            <a:prstGeom prst="rect">
              <a:avLst/>
            </a:prstGeom>
            <a:solidFill>
              <a:srgbClr val="2E7D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340" name="文本框 10">
              <a:extLst>
                <a:ext uri="{FF2B5EF4-FFF2-40B4-BE49-F238E27FC236}">
                  <a16:creationId xmlns:a16="http://schemas.microsoft.com/office/drawing/2014/main" id="{B16E2219-7C79-D54F-AF4E-C7BA5C746A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" y="1065"/>
              <a:ext cx="102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46</a:t>
              </a:r>
            </a:p>
          </p:txBody>
        </p:sp>
      </p:grpSp>
      <p:sp>
        <p:nvSpPr>
          <p:cNvPr id="11" name="矩形 10">
            <a:extLst>
              <a:ext uri="{FF2B5EF4-FFF2-40B4-BE49-F238E27FC236}">
                <a16:creationId xmlns:a16="http://schemas.microsoft.com/office/drawing/2014/main" id="{6514E322-0503-4448-9573-805C143068AA}"/>
              </a:ext>
            </a:extLst>
          </p:cNvPr>
          <p:cNvSpPr/>
          <p:nvPr/>
        </p:nvSpPr>
        <p:spPr>
          <a:xfrm>
            <a:off x="1358249" y="1597420"/>
            <a:ext cx="25103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ü"/>
            </a:pPr>
            <a:r>
              <a:rPr lang="zh-CN" altLang="en-US" sz="2400" dirty="0"/>
              <a:t>文本</a:t>
            </a:r>
            <a:endParaRPr lang="en-US" altLang="zh-CN" sz="2400" dirty="0"/>
          </a:p>
          <a:p>
            <a:pPr marL="342900" indent="-342900">
              <a:buFont typeface="Wingdings" pitchFamily="2" charset="2"/>
              <a:buChar char="ü"/>
            </a:pPr>
            <a:r>
              <a:rPr lang="en-US" altLang="zh-CN" sz="2400" dirty="0"/>
              <a:t>JSON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en-US" altLang="zh-CN" sz="2400" dirty="0"/>
              <a:t>XML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en-US" altLang="zh-CN" sz="2400" dirty="0"/>
              <a:t>SQL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CC45BA9F-2F26-4A41-BCB4-CAB16DC06B6C}"/>
              </a:ext>
            </a:extLst>
          </p:cNvPr>
          <p:cNvSpPr/>
          <p:nvPr/>
        </p:nvSpPr>
        <p:spPr>
          <a:xfrm>
            <a:off x="6586297" y="409830"/>
            <a:ext cx="480542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altLang="zh-CN" dirty="0"/>
              <a:t>[z] [1|1]  ['101']    [10.0.0.1/'8'] </a:t>
            </a:r>
            <a:br>
              <a:rPr lang="en" altLang="zh-CN" dirty="0"/>
            </a:br>
            <a:r>
              <a:rPr lang="en" altLang="zh-CN" dirty="0"/>
              <a:t>[x]    [1|2|2]    ['102']    [10.1.1.2/'16']    </a:t>
            </a:r>
            <a:br>
              <a:rPr lang="en" altLang="zh-CN" dirty="0"/>
            </a:br>
            <a:r>
              <a:rPr lang="en" altLang="zh-CN" dirty="0"/>
              <a:t>[v]    [2|3|3|3]  ['103']    [10.2.2.3/'24'] </a:t>
            </a:r>
            <a:endParaRPr lang="zh-CN" altLang="en-US" dirty="0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37A7E311-8A43-3543-9D63-B4A05EB558DE}"/>
              </a:ext>
            </a:extLst>
          </p:cNvPr>
          <p:cNvSpPr/>
          <p:nvPr/>
        </p:nvSpPr>
        <p:spPr>
          <a:xfrm>
            <a:off x="6656637" y="1538805"/>
            <a:ext cx="480542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altLang="zh-CN" dirty="0"/>
              <a:t>[</a:t>
            </a:r>
            <a:br>
              <a:rPr lang="en" altLang="zh-CN" dirty="0"/>
            </a:br>
            <a:r>
              <a:rPr lang="en" altLang="zh-CN" dirty="0"/>
              <a:t>  {</a:t>
            </a:r>
            <a:br>
              <a:rPr lang="en" altLang="zh-CN" dirty="0"/>
            </a:br>
            <a:r>
              <a:rPr lang="en" altLang="zh-CN" dirty="0"/>
              <a:t>    "</a:t>
            </a:r>
            <a:r>
              <a:rPr lang="en" altLang="zh-CN" dirty="0" err="1"/>
              <a:t>field_common</a:t>
            </a:r>
            <a:r>
              <a:rPr lang="en" altLang="zh-CN" dirty="0"/>
              <a:t>": "int_1\t",</a:t>
            </a:r>
            <a:br>
              <a:rPr lang="en" altLang="zh-CN" dirty="0"/>
            </a:br>
            <a:r>
              <a:rPr lang="en" altLang="zh-CN" dirty="0"/>
              <a:t>    "</a:t>
            </a:r>
            <a:r>
              <a:rPr lang="en" altLang="zh-CN" dirty="0" err="1"/>
              <a:t>field_file</a:t>
            </a:r>
            <a:r>
              <a:rPr lang="en" altLang="zh-CN" dirty="0"/>
              <a:t>": "ben\t",</a:t>
            </a:r>
            <a:br>
              <a:rPr lang="en" altLang="zh-CN" dirty="0"/>
            </a:br>
            <a:r>
              <a:rPr lang="en" altLang="zh-CN" dirty="0"/>
              <a:t>    "</a:t>
            </a:r>
            <a:r>
              <a:rPr lang="en" altLang="zh-CN" dirty="0" err="1"/>
              <a:t>field_loop</a:t>
            </a:r>
            <a:r>
              <a:rPr lang="en" altLang="zh-CN" dirty="0"/>
              <a:t>": "[</a:t>
            </a:r>
            <a:r>
              <a:rPr lang="en" altLang="zh-CN" dirty="0" err="1"/>
              <a:t>a_b_c</a:t>
            </a:r>
            <a:r>
              <a:rPr lang="en" altLang="zh-CN" dirty="0"/>
              <a:t>]",</a:t>
            </a:r>
            <a:br>
              <a:rPr lang="en" altLang="zh-CN" dirty="0"/>
            </a:br>
            <a:r>
              <a:rPr lang="en" altLang="zh-CN" dirty="0"/>
              <a:t>    "</a:t>
            </a:r>
            <a:r>
              <a:rPr lang="en" altLang="zh-CN" dirty="0" err="1"/>
              <a:t>field_nested_instant</a:t>
            </a:r>
            <a:r>
              <a:rPr lang="en" altLang="zh-CN" dirty="0"/>
              <a:t>": "[10.0.0.1/'8'}"</a:t>
            </a:r>
            <a:br>
              <a:rPr lang="en" altLang="zh-CN" dirty="0"/>
            </a:br>
            <a:r>
              <a:rPr lang="en" altLang="zh-CN" dirty="0"/>
              <a:t>  }</a:t>
            </a:r>
            <a:br>
              <a:rPr lang="en" altLang="zh-CN" dirty="0"/>
            </a:br>
            <a:r>
              <a:rPr lang="en" altLang="zh-CN" dirty="0"/>
              <a:t>]</a:t>
            </a:r>
            <a:endParaRPr lang="zh-CN" altLang="en-US" dirty="0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CE6017F4-4F80-D54F-8115-57531F87BEFA}"/>
              </a:ext>
            </a:extLst>
          </p:cNvPr>
          <p:cNvSpPr/>
          <p:nvPr/>
        </p:nvSpPr>
        <p:spPr>
          <a:xfrm>
            <a:off x="6680082" y="3968354"/>
            <a:ext cx="4805423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altLang="zh-CN" dirty="0"/>
              <a:t>&lt;?xml version="1.0" encoding="UTF-8"?&gt;</a:t>
            </a:r>
            <a:br>
              <a:rPr lang="en" altLang="zh-CN" dirty="0"/>
            </a:br>
            <a:r>
              <a:rPr lang="en" altLang="zh-CN" dirty="0"/>
              <a:t>&lt;</a:t>
            </a:r>
            <a:r>
              <a:rPr lang="en" altLang="zh-CN" dirty="0" err="1"/>
              <a:t>testdata</a:t>
            </a:r>
            <a:r>
              <a:rPr lang="en" altLang="zh-CN" dirty="0"/>
              <a:t>&gt;</a:t>
            </a:r>
            <a:br>
              <a:rPr lang="en" altLang="zh-CN" dirty="0"/>
            </a:br>
            <a:r>
              <a:rPr lang="en" altLang="zh-CN" dirty="0"/>
              <a:t>  &lt;title&gt;Test Data&lt;/title&gt;</a:t>
            </a:r>
            <a:br>
              <a:rPr lang="en" altLang="zh-CN" dirty="0"/>
            </a:br>
            <a:r>
              <a:rPr lang="en" altLang="zh-CN" dirty="0"/>
              <a:t>  &lt;row&gt;</a:t>
            </a:r>
            <a:br>
              <a:rPr lang="en" altLang="zh-CN" dirty="0"/>
            </a:br>
            <a:r>
              <a:rPr lang="en" altLang="zh-CN" dirty="0"/>
              <a:t>    &lt;</a:t>
            </a:r>
            <a:r>
              <a:rPr lang="en" altLang="zh-CN" dirty="0" err="1"/>
              <a:t>field_common</a:t>
            </a:r>
            <a:r>
              <a:rPr lang="en" altLang="zh-CN" dirty="0"/>
              <a:t>&gt;int_1 &lt;/</a:t>
            </a:r>
            <a:r>
              <a:rPr lang="en" altLang="zh-CN" dirty="0" err="1"/>
              <a:t>field_common</a:t>
            </a:r>
            <a:r>
              <a:rPr lang="en" altLang="zh-CN" dirty="0"/>
              <a:t>&gt;</a:t>
            </a:r>
            <a:br>
              <a:rPr lang="en" altLang="zh-CN" dirty="0"/>
            </a:br>
            <a:r>
              <a:rPr lang="en" altLang="zh-CN" dirty="0"/>
              <a:t>    &lt;</a:t>
            </a:r>
            <a:r>
              <a:rPr lang="en" altLang="zh-CN" dirty="0" err="1"/>
              <a:t>field_file</a:t>
            </a:r>
            <a:r>
              <a:rPr lang="en" altLang="zh-CN" dirty="0"/>
              <a:t>&gt;carl &lt;/</a:t>
            </a:r>
            <a:r>
              <a:rPr lang="en" altLang="zh-CN" dirty="0" err="1"/>
              <a:t>field_file</a:t>
            </a:r>
            <a:r>
              <a:rPr lang="en" altLang="zh-CN" dirty="0"/>
              <a:t>&gt;</a:t>
            </a:r>
            <a:br>
              <a:rPr lang="en" altLang="zh-CN" dirty="0"/>
            </a:br>
            <a:r>
              <a:rPr lang="en" altLang="zh-CN" dirty="0"/>
              <a:t>    &lt;</a:t>
            </a:r>
            <a:r>
              <a:rPr lang="en" altLang="zh-CN" dirty="0" err="1"/>
              <a:t>field_repeat</a:t>
            </a:r>
            <a:r>
              <a:rPr lang="en" altLang="zh-CN" dirty="0"/>
              <a:t>&gt;user-1 &lt;/</a:t>
            </a:r>
            <a:r>
              <a:rPr lang="en" altLang="zh-CN" dirty="0" err="1"/>
              <a:t>field_repeat</a:t>
            </a:r>
            <a:r>
              <a:rPr lang="en" altLang="zh-CN" dirty="0"/>
              <a:t>&gt;</a:t>
            </a:r>
            <a:br>
              <a:rPr lang="en" altLang="zh-CN" dirty="0"/>
            </a:br>
            <a:r>
              <a:rPr lang="en" altLang="zh-CN" dirty="0"/>
              <a:t>  &lt;/row&gt;</a:t>
            </a:r>
            <a:br>
              <a:rPr lang="en" altLang="zh-CN" dirty="0"/>
            </a:br>
            <a:r>
              <a:rPr lang="en" altLang="zh-CN" dirty="0"/>
              <a:t>&lt;/</a:t>
            </a:r>
            <a:r>
              <a:rPr lang="en" altLang="zh-CN" dirty="0" err="1"/>
              <a:t>testdata</a:t>
            </a:r>
            <a:r>
              <a:rPr lang="en" altLang="zh-CN" dirty="0"/>
              <a:t>&gt;</a:t>
            </a:r>
            <a:endParaRPr lang="zh-CN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769351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组合 1">
            <a:extLst>
              <a:ext uri="{FF2B5EF4-FFF2-40B4-BE49-F238E27FC236}">
                <a16:creationId xmlns:a16="http://schemas.microsoft.com/office/drawing/2014/main" id="{16EF8843-B8C1-DB4E-B409-D838465AFD2D}"/>
              </a:ext>
            </a:extLst>
          </p:cNvPr>
          <p:cNvGrpSpPr>
            <a:grpSpLocks/>
          </p:cNvGrpSpPr>
          <p:nvPr/>
        </p:nvGrpSpPr>
        <p:grpSpPr bwMode="auto">
          <a:xfrm>
            <a:off x="541338" y="654050"/>
            <a:ext cx="7641503" cy="584836"/>
            <a:chOff x="6167" y="1030"/>
            <a:chExt cx="12032" cy="920"/>
          </a:xfrm>
        </p:grpSpPr>
        <p:sp>
          <p:nvSpPr>
            <p:cNvPr id="14338" name="文本框 8">
              <a:extLst>
                <a:ext uri="{FF2B5EF4-FFF2-40B4-BE49-F238E27FC236}">
                  <a16:creationId xmlns:a16="http://schemas.microsoft.com/office/drawing/2014/main" id="{9195EA0D-63DF-614A-8266-1FE4BAD096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74" y="1030"/>
              <a:ext cx="10825" cy="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altLang="zh-CN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ZenData</a:t>
              </a:r>
              <a:r>
                <a:rPr lang="zh-CN" altLang="en-US" sz="3200" b="1" dirty="0">
                  <a:latin typeface="思源黑体 CN Bold" panose="020B0800000000000000" charset="-122"/>
                  <a:ea typeface="思源黑体 CN Bold" panose="020B0800000000000000" charset="-122"/>
                </a:rPr>
                <a:t>内置数据</a:t>
              </a:r>
              <a:endParaRPr lang="zh-CN" altLang="zh-CN" sz="3200" b="1" dirty="0">
                <a:latin typeface="思源黑体 CN Bold" panose="020B0800000000000000" charset="-122"/>
                <a:ea typeface="思源黑体 CN Bold" panose="020B0800000000000000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EECBD290-518D-4D4B-A520-A3C160A0279A}"/>
                </a:ext>
              </a:extLst>
            </p:cNvPr>
            <p:cNvSpPr/>
            <p:nvPr/>
          </p:nvSpPr>
          <p:spPr>
            <a:xfrm>
              <a:off x="6252" y="1077"/>
              <a:ext cx="827" cy="827"/>
            </a:xfrm>
            <a:prstGeom prst="rect">
              <a:avLst/>
            </a:prstGeom>
            <a:solidFill>
              <a:srgbClr val="2E7D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340" name="文本框 10">
              <a:extLst>
                <a:ext uri="{FF2B5EF4-FFF2-40B4-BE49-F238E27FC236}">
                  <a16:creationId xmlns:a16="http://schemas.microsoft.com/office/drawing/2014/main" id="{B16E2219-7C79-D54F-AF4E-C7BA5C746A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" y="1065"/>
              <a:ext cx="102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47</a:t>
              </a:r>
            </a:p>
          </p:txBody>
        </p:sp>
      </p:grpSp>
      <p:sp>
        <p:nvSpPr>
          <p:cNvPr id="11" name="矩形 10">
            <a:extLst>
              <a:ext uri="{FF2B5EF4-FFF2-40B4-BE49-F238E27FC236}">
                <a16:creationId xmlns:a16="http://schemas.microsoft.com/office/drawing/2014/main" id="{6514E322-0503-4448-9573-805C143068AA}"/>
              </a:ext>
            </a:extLst>
          </p:cNvPr>
          <p:cNvSpPr/>
          <p:nvPr/>
        </p:nvSpPr>
        <p:spPr>
          <a:xfrm>
            <a:off x="1510647" y="1597420"/>
            <a:ext cx="436261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ü"/>
            </a:pPr>
            <a:r>
              <a:rPr lang="zh-CN" altLang="en-US" sz="2400" dirty="0"/>
              <a:t>国家、城市、地址</a:t>
            </a:r>
            <a:endParaRPr lang="en-US" altLang="zh-CN" sz="2400" dirty="0"/>
          </a:p>
          <a:p>
            <a:pPr marL="342900" indent="-342900">
              <a:buFont typeface="Wingdings" pitchFamily="2" charset="2"/>
              <a:buChar char="ü"/>
            </a:pPr>
            <a:r>
              <a:rPr lang="zh-CN" altLang="en-US" sz="2400" dirty="0"/>
              <a:t>账号、域名、邮箱</a:t>
            </a:r>
            <a:endParaRPr lang="en-US" altLang="zh-CN" sz="2400" dirty="0"/>
          </a:p>
          <a:p>
            <a:pPr marL="342900" indent="-342900">
              <a:buFont typeface="Wingdings" pitchFamily="2" charset="2"/>
              <a:buChar char="ü"/>
            </a:pPr>
            <a:r>
              <a:rPr lang="zh-CN" altLang="en-US" sz="2400" dirty="0"/>
              <a:t>姓名、手机、身份证</a:t>
            </a:r>
            <a:endParaRPr lang="en-US" altLang="zh-CN" sz="2400" dirty="0"/>
          </a:p>
          <a:p>
            <a:pPr marL="342900" indent="-342900">
              <a:buFont typeface="Wingdings" pitchFamily="2" charset="2"/>
              <a:buChar char="ü"/>
            </a:pPr>
            <a:r>
              <a:rPr lang="en-US" altLang="zh-CN" sz="2400" dirty="0"/>
              <a:t>IP</a:t>
            </a:r>
            <a:r>
              <a:rPr lang="zh-CN" altLang="en-US" sz="2400" dirty="0"/>
              <a:t>地址、日期、信用卡。。。</a:t>
            </a:r>
            <a:endParaRPr lang="en-US" altLang="zh-CN" sz="2400" dirty="0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4F4F1621-55EB-A149-9D04-70AB21EF57CC}"/>
              </a:ext>
            </a:extLst>
          </p:cNvPr>
          <p:cNvSpPr/>
          <p:nvPr/>
        </p:nvSpPr>
        <p:spPr>
          <a:xfrm>
            <a:off x="7512863" y="1456744"/>
            <a:ext cx="405781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/>
              <a:t>发行包目录：</a:t>
            </a:r>
            <a:endParaRPr lang="en-US" altLang="zh-CN" sz="2400" dirty="0"/>
          </a:p>
          <a:p>
            <a:r>
              <a:rPr lang="en-US" altLang="zh-CN" sz="2400" dirty="0"/>
              <a:t>data</a:t>
            </a:r>
            <a:r>
              <a:rPr lang="zh-CN" altLang="en-US" sz="2400" dirty="0"/>
              <a:t>： 內置</a:t>
            </a:r>
            <a:r>
              <a:rPr lang="en-US" altLang="zh-CN" sz="2400" dirty="0"/>
              <a:t>Excel</a:t>
            </a:r>
            <a:r>
              <a:rPr lang="zh-CN" altLang="en-US" sz="2400" dirty="0"/>
              <a:t>数据</a:t>
            </a:r>
            <a:endParaRPr lang="en-US" altLang="zh-CN" sz="2400" dirty="0"/>
          </a:p>
          <a:p>
            <a:r>
              <a:rPr lang="en-US" altLang="zh-CN" sz="2400" dirty="0"/>
              <a:t>yaml</a:t>
            </a:r>
            <a:r>
              <a:rPr lang="zh-CN" altLang="en-US" sz="2400" dirty="0"/>
              <a:t>： 內置预定义数据</a:t>
            </a:r>
            <a:endParaRPr lang="en-US" altLang="zh-CN" sz="2400" dirty="0"/>
          </a:p>
          <a:p>
            <a:r>
              <a:rPr lang="en-US" altLang="zh-CN" sz="2400" dirty="0"/>
              <a:t>users</a:t>
            </a:r>
            <a:r>
              <a:rPr lang="zh-CN" altLang="en-US" sz="2400" dirty="0"/>
              <a:t>：用户自定义数据</a:t>
            </a:r>
            <a:endParaRPr lang="en-US" altLang="zh-CN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8071710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BE5E4DDF-CDA7-8949-A007-713E8CB1D916}"/>
              </a:ext>
            </a:extLst>
          </p:cNvPr>
          <p:cNvSpPr/>
          <p:nvPr/>
        </p:nvSpPr>
        <p:spPr>
          <a:xfrm>
            <a:off x="220663" y="219075"/>
            <a:ext cx="11752262" cy="6419850"/>
          </a:xfrm>
          <a:prstGeom prst="rect">
            <a:avLst/>
          </a:prstGeom>
          <a:solidFill>
            <a:srgbClr val="2E7D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6386" name="文本框 2">
            <a:extLst>
              <a:ext uri="{FF2B5EF4-FFF2-40B4-BE49-F238E27FC236}">
                <a16:creationId xmlns:a16="http://schemas.microsoft.com/office/drawing/2014/main" id="{55FD7897-BE64-EE49-9BDF-279E8290DF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81309" y="2787650"/>
            <a:ext cx="128913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3600" dirty="0">
                <a:solidFill>
                  <a:schemeClr val="bg1"/>
                </a:solidFill>
                <a:latin typeface="思源黑体 CN Bold" panose="020B0800000000000000" charset="-122"/>
                <a:ea typeface="思源黑体 CN Bold" panose="020B0800000000000000" charset="-122"/>
              </a:rPr>
              <a:t>Q&amp;A</a:t>
            </a:r>
          </a:p>
        </p:txBody>
      </p:sp>
      <p:grpSp>
        <p:nvGrpSpPr>
          <p:cNvPr id="16387" name="组合 12">
            <a:extLst>
              <a:ext uri="{FF2B5EF4-FFF2-40B4-BE49-F238E27FC236}">
                <a16:creationId xmlns:a16="http://schemas.microsoft.com/office/drawing/2014/main" id="{3EDF521B-F933-5345-A547-639A379A6A3F}"/>
              </a:ext>
            </a:extLst>
          </p:cNvPr>
          <p:cNvGrpSpPr>
            <a:grpSpLocks/>
          </p:cNvGrpSpPr>
          <p:nvPr/>
        </p:nvGrpSpPr>
        <p:grpSpPr bwMode="auto">
          <a:xfrm>
            <a:off x="3341688" y="3659188"/>
            <a:ext cx="5451475" cy="306387"/>
            <a:chOff x="5609" y="7082"/>
            <a:chExt cx="8585" cy="482"/>
          </a:xfrm>
        </p:grpSpPr>
        <p:pic>
          <p:nvPicPr>
            <p:cNvPr id="16388" name="图片 6" descr="115 [转换]-02">
              <a:extLst>
                <a:ext uri="{FF2B5EF4-FFF2-40B4-BE49-F238E27FC236}">
                  <a16:creationId xmlns:a16="http://schemas.microsoft.com/office/drawing/2014/main" id="{4D7779BA-B8E6-8B4B-92A1-391CF74FA44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09" y="7171"/>
              <a:ext cx="321" cy="3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89" name="图片 7" descr="115 [转换]-03">
              <a:extLst>
                <a:ext uri="{FF2B5EF4-FFF2-40B4-BE49-F238E27FC236}">
                  <a16:creationId xmlns:a16="http://schemas.microsoft.com/office/drawing/2014/main" id="{D98E0926-CF83-6F4C-A220-95EEBBFF4A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03" y="7171"/>
              <a:ext cx="321" cy="3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90" name="图片 8" descr="115 [转换]-04">
              <a:extLst>
                <a:ext uri="{FF2B5EF4-FFF2-40B4-BE49-F238E27FC236}">
                  <a16:creationId xmlns:a16="http://schemas.microsoft.com/office/drawing/2014/main" id="{33F8FDAB-B4F8-894B-8A8F-D54A1680469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302" y="7171"/>
              <a:ext cx="321" cy="3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391" name="文本框 9">
              <a:extLst>
                <a:ext uri="{FF2B5EF4-FFF2-40B4-BE49-F238E27FC236}">
                  <a16:creationId xmlns:a16="http://schemas.microsoft.com/office/drawing/2014/main" id="{5D6267DA-FCA5-FE4A-AD31-044CBE3F4F6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90" y="7081"/>
              <a:ext cx="2066" cy="4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1400">
                  <a:solidFill>
                    <a:schemeClr val="bg1"/>
                  </a:solidFill>
                  <a:latin typeface="思源黑体 CN Bold" panose="020B0800000000000000" charset="-122"/>
                  <a:ea typeface="思源黑体 CN Bold" panose="020B0800000000000000" charset="-122"/>
                </a:rPr>
                <a:t>4006 8899 23</a:t>
              </a:r>
            </a:p>
          </p:txBody>
        </p:sp>
        <p:sp>
          <p:nvSpPr>
            <p:cNvPr id="16392" name="文本框 10">
              <a:extLst>
                <a:ext uri="{FF2B5EF4-FFF2-40B4-BE49-F238E27FC236}">
                  <a16:creationId xmlns:a16="http://schemas.microsoft.com/office/drawing/2014/main" id="{063A53B2-B731-0B45-BFC3-8F521F0CBD6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562" y="7081"/>
              <a:ext cx="2510" cy="4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1400">
                  <a:solidFill>
                    <a:schemeClr val="bg1"/>
                  </a:solidFill>
                  <a:latin typeface="思源黑体 CN Bold" panose="020B0800000000000000" charset="-122"/>
                  <a:ea typeface="思源黑体 CN Bold" panose="020B0800000000000000" charset="-122"/>
                </a:rPr>
                <a:t>co@easysoft.ltd</a:t>
              </a:r>
            </a:p>
          </p:txBody>
        </p:sp>
        <p:sp>
          <p:nvSpPr>
            <p:cNvPr id="16393" name="文本框 11">
              <a:extLst>
                <a:ext uri="{FF2B5EF4-FFF2-40B4-BE49-F238E27FC236}">
                  <a16:creationId xmlns:a16="http://schemas.microsoft.com/office/drawing/2014/main" id="{011BBF1E-BD61-6C41-AB6A-BA1B4E07B37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490" y="7081"/>
              <a:ext cx="2704" cy="4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1400">
                  <a:solidFill>
                    <a:schemeClr val="bg1"/>
                  </a:solidFill>
                  <a:latin typeface="思源黑体 CN Bold" panose="020B0800000000000000" charset="-122"/>
                  <a:ea typeface="思源黑体 CN Bold" panose="020B0800000000000000" charset="-122"/>
                </a:rPr>
                <a:t>www.easysoft.ltd</a:t>
              </a:r>
            </a:p>
          </p:txBody>
        </p:sp>
      </p:grpSp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heme/theme1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4702B"/>
      </a:accent6>
      <a:hlink>
        <a:srgbClr val="0563C1"/>
      </a:hlink>
      <a:folHlink>
        <a:srgbClr val="954F72"/>
      </a:folHlink>
    </a:clrScheme>
    <a:fontScheme name="">
      <a:majorFont>
        <a:latin typeface="等线 Light"/>
        <a:ea typeface="等线 Light"/>
        <a:cs typeface=""/>
      </a:majorFont>
      <a:minorFont>
        <a:latin typeface="等线"/>
        <a:ea typeface="等线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Office 主题​​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4702B"/>
      </a:accent6>
      <a:hlink>
        <a:srgbClr val="0563C1"/>
      </a:hlink>
      <a:folHlink>
        <a:srgbClr val="954F72"/>
      </a:folHlink>
    </a:clrScheme>
    <a:fontScheme name="">
      <a:majorFont>
        <a:latin typeface="等线 Light"/>
        <a:ea typeface="等线 Light"/>
        <a:cs typeface=""/>
      </a:majorFont>
      <a:minorFont>
        <a:latin typeface="等线"/>
        <a:ea typeface="等线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7_Office 主题​​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4702B"/>
      </a:accent6>
      <a:hlink>
        <a:srgbClr val="0563C1"/>
      </a:hlink>
      <a:folHlink>
        <a:srgbClr val="954F72"/>
      </a:folHlink>
    </a:clrScheme>
    <a:fontScheme name="">
      <a:majorFont>
        <a:latin typeface="等线 Light"/>
        <a:ea typeface="等线 Light"/>
        <a:cs typeface=""/>
      </a:majorFont>
      <a:minorFont>
        <a:latin typeface="等线"/>
        <a:ea typeface="等线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Office 主题​​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4702B"/>
      </a:accent6>
      <a:hlink>
        <a:srgbClr val="0563C1"/>
      </a:hlink>
      <a:folHlink>
        <a:srgbClr val="954F72"/>
      </a:folHlink>
    </a:clrScheme>
    <a:fontScheme name="">
      <a:majorFont>
        <a:latin typeface="等线 Light"/>
        <a:ea typeface="等线 Light"/>
        <a:cs typeface=""/>
      </a:majorFont>
      <a:minorFont>
        <a:latin typeface="等线"/>
        <a:ea typeface="等线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8342</TotalTime>
  <Pages>0</Pages>
  <Words>2913</Words>
  <Characters>0</Characters>
  <Application>Microsoft Macintosh PowerPoint</Application>
  <DocSecurity>0</DocSecurity>
  <PresentationFormat>宽屏</PresentationFormat>
  <Lines>0</Lines>
  <Paragraphs>435</Paragraphs>
  <Slides>49</Slides>
  <Notes>16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4</vt:i4>
      </vt:variant>
      <vt:variant>
        <vt:lpstr>幻灯片标题</vt:lpstr>
      </vt:variant>
      <vt:variant>
        <vt:i4>49</vt:i4>
      </vt:variant>
    </vt:vector>
  </HeadingPairs>
  <TitlesOfParts>
    <vt:vector size="64" baseType="lpstr">
      <vt:lpstr>等线</vt:lpstr>
      <vt:lpstr>等线 Light</vt:lpstr>
      <vt:lpstr>黑体</vt:lpstr>
      <vt:lpstr>思源黑体 CN Bold</vt:lpstr>
      <vt:lpstr>思源黑体 CN Normal</vt:lpstr>
      <vt:lpstr>Microsoft YaHei</vt:lpstr>
      <vt:lpstr>OpenSans</vt:lpstr>
      <vt:lpstr>Arial</vt:lpstr>
      <vt:lpstr>Calibri</vt:lpstr>
      <vt:lpstr>Helvetica Neue</vt:lpstr>
      <vt:lpstr>Wingdings</vt:lpstr>
      <vt:lpstr>Office 主题​​</vt:lpstr>
      <vt:lpstr>4_Office 主题​​</vt:lpstr>
      <vt:lpstr>7_Office 主题​​</vt:lpstr>
      <vt:lpstr>1_Office 主题​​</vt:lpstr>
      <vt:lpstr>禅道持续集成实践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CharactersWithSpaces>0</CharactersWithSpaces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禅道持续集成实践</dc:title>
  <dc:subject/>
  <dc:creator/>
  <cp:keywords/>
  <dc:description/>
  <cp:lastModifiedBy>Microsoft Office User</cp:lastModifiedBy>
  <cp:revision>1821</cp:revision>
  <dcterms:created xsi:type="dcterms:W3CDTF">2019-01-18T12:31:00Z</dcterms:created>
  <dcterms:modified xsi:type="dcterms:W3CDTF">2020-09-08T12:50:39Z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2052-11.1.0.9305</vt:lpwstr>
  </property>
</Properties>
</file>