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tags/tag1.xml" ContentType="application/vnd.openxmlformats-officedocument.presentationml.tags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notesSlides/notesSlide2.xml" ContentType="application/vnd.openxmlformats-officedocument.presentationml.notesSlide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notesSlides/notesSlide3.xml" ContentType="application/vnd.openxmlformats-officedocument.presentationml.notesSlide+xml"/>
  <Override PartName="/ppt/tags/tag29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1" r:id="rId2"/>
    <p:sldMasterId id="2147483673" r:id="rId3"/>
  </p:sldMasterIdLst>
  <p:notesMasterIdLst>
    <p:notesMasterId r:id="rId35"/>
  </p:notesMasterIdLst>
  <p:sldIdLst>
    <p:sldId id="480" r:id="rId4"/>
    <p:sldId id="526" r:id="rId5"/>
    <p:sldId id="343" r:id="rId6"/>
    <p:sldId id="485" r:id="rId7"/>
    <p:sldId id="486" r:id="rId8"/>
    <p:sldId id="487" r:id="rId9"/>
    <p:sldId id="488" r:id="rId10"/>
    <p:sldId id="489" r:id="rId11"/>
    <p:sldId id="490" r:id="rId12"/>
    <p:sldId id="524" r:id="rId13"/>
    <p:sldId id="499" r:id="rId14"/>
    <p:sldId id="498" r:id="rId15"/>
    <p:sldId id="500" r:id="rId16"/>
    <p:sldId id="514" r:id="rId17"/>
    <p:sldId id="496" r:id="rId18"/>
    <p:sldId id="503" r:id="rId19"/>
    <p:sldId id="504" r:id="rId20"/>
    <p:sldId id="505" r:id="rId21"/>
    <p:sldId id="494" r:id="rId22"/>
    <p:sldId id="497" r:id="rId23"/>
    <p:sldId id="438" r:id="rId24"/>
    <p:sldId id="508" r:id="rId25"/>
    <p:sldId id="510" r:id="rId26"/>
    <p:sldId id="512" r:id="rId27"/>
    <p:sldId id="529" r:id="rId28"/>
    <p:sldId id="521" r:id="rId29"/>
    <p:sldId id="527" r:id="rId30"/>
    <p:sldId id="491" r:id="rId31"/>
    <p:sldId id="528" r:id="rId32"/>
    <p:sldId id="523" r:id="rId33"/>
    <p:sldId id="522" r:id="rId34"/>
  </p:sldIdLst>
  <p:sldSz cx="12192000" cy="6858000"/>
  <p:notesSz cx="6858000" cy="9144000"/>
  <p:defaultTextStyle>
    <a:defPPr>
      <a:defRPr lang="zh-CN"/>
    </a:defPPr>
    <a:lvl1pPr marL="0" lvl="0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lvl="1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sz="1800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lvl="2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sz="1800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lvl="3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sz="1800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lvl="4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sz="1800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lvl="5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sz="1800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lvl="6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sz="1800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lvl="7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sz="1800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lvl="8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sz="1800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2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drytask" initials="d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FAFAF"/>
    <a:srgbClr val="2842A2"/>
    <a:srgbClr val="0A48D1"/>
    <a:srgbClr val="001B52"/>
    <a:srgbClr val="001C51"/>
    <a:srgbClr val="FE665E"/>
    <a:srgbClr val="16A8F8"/>
    <a:srgbClr val="4472C4"/>
    <a:srgbClr val="4782D9"/>
    <a:srgbClr val="2E7DE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howGuides="1">
      <p:cViewPr varScale="1">
        <p:scale>
          <a:sx n="91" d="100"/>
          <a:sy n="91" d="100"/>
        </p:scale>
        <p:origin x="102" y="252"/>
      </p:cViewPr>
      <p:guideLst>
        <p:guide orient="horz" pos="2162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5" cy="72005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theme" Target="theme/theme1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commentAuthors" Target="commentAuthors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fontAlgn="base"/>
            <a:endParaRPr lang="zh-CN" altLang="en-US" strike="noStrike" noProof="1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fontAlgn="base"/>
            <a:fld id="{D2A48B96-639E-45A3-A0BA-2464DFDB1FAA}" type="datetimeFigureOut">
              <a:rPr lang="zh-CN" altLang="en-US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2020/6/30</a:t>
            </a:fld>
            <a:endParaRPr lang="zh-CN" altLang="en-US" strike="noStrike" noProof="1"/>
          </a:p>
        </p:txBody>
      </p:sp>
      <p:sp>
        <p:nvSpPr>
          <p:cNvPr id="11268" name="幻灯片图像占位符 3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11269" name="备注占位符 4"/>
          <p:cNvSpPr>
            <a:spLocks noGrp="1"/>
          </p:cNvSpPr>
          <p:nvPr>
            <p:ph type="body" sz="quarter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 w="9525">
            <a:noFill/>
          </a:ln>
        </p:spPr>
        <p:txBody>
          <a:bodyPr vert="horz" lIns="91440" tIns="45720" rIns="91440" bIns="45720" anchor="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 indent="0"/>
            <a:r>
              <a:rPr lang="zh-CN" altLang="en-US"/>
              <a:t>第二级</a:t>
            </a:r>
          </a:p>
          <a:p>
            <a:pPr lvl="2" indent="0"/>
            <a:r>
              <a:rPr lang="zh-CN" altLang="en-US"/>
              <a:t>第三级</a:t>
            </a:r>
          </a:p>
          <a:p>
            <a:pPr lvl="3" indent="0"/>
            <a:r>
              <a:rPr lang="zh-CN" altLang="en-US"/>
              <a:t>第四级</a:t>
            </a:r>
          </a:p>
          <a:p>
            <a:pPr lvl="4" indent="0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fontAlgn="base"/>
            <a:endParaRPr lang="zh-CN" altLang="en-US" strike="noStrike" noProof="1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fontAlgn="base"/>
            <a:fld id="{A6837353-30EB-4A48-80EB-173D804AEFBD}" type="slidenum">
              <a:rPr lang="zh-CN" altLang="en-US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99248258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97938028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78332701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 userDrawn="1"/>
        </p:nvSpPr>
        <p:spPr>
          <a:xfrm>
            <a:off x="220663" y="219075"/>
            <a:ext cx="11752263" cy="6419850"/>
          </a:xfrm>
          <a:prstGeom prst="rect">
            <a:avLst/>
          </a:prstGeom>
          <a:solidFill>
            <a:srgbClr val="2E7DE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/>
            <a:endParaRPr lang="zh-CN" altLang="en-US" strike="noStrike" noProof="1"/>
          </a:p>
        </p:txBody>
      </p:sp>
      <p:pic>
        <p:nvPicPr>
          <p:cNvPr id="5123" name="图片 5" descr="易企天创定稿（转曲）-02"/>
          <p:cNvPicPr>
            <a:picLocks noChangeAspect="1"/>
          </p:cNvPicPr>
          <p:nvPr userDrawn="1"/>
        </p:nvPicPr>
        <p:blipFill>
          <a:blip r:embed="rId2"/>
          <a:srcRect b="41069"/>
          <a:stretch>
            <a:fillRect/>
          </a:stretch>
        </p:blipFill>
        <p:spPr>
          <a:xfrm rot="5400000">
            <a:off x="-1223962" y="1668463"/>
            <a:ext cx="6381750" cy="34925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124" name="文本框 3"/>
          <p:cNvSpPr txBox="1"/>
          <p:nvPr userDrawn="1"/>
        </p:nvSpPr>
        <p:spPr>
          <a:xfrm>
            <a:off x="5203825" y="5357813"/>
            <a:ext cx="1784350" cy="3683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lvl="0" algn="ctr"/>
            <a:r>
              <a:rPr lang="zh-CN" altLang="zh-CN">
                <a:solidFill>
                  <a:schemeClr val="bg1"/>
                </a:solidFill>
                <a:latin typeface="思源黑体 CN Normal" panose="020B0400000000000000" charset="-122"/>
                <a:ea typeface="思源黑体 CN Normal" panose="020B0400000000000000" charset="-122"/>
              </a:rPr>
              <a:t>汇报人：郑乔尹</a:t>
            </a:r>
          </a:p>
        </p:txBody>
      </p:sp>
      <p:sp>
        <p:nvSpPr>
          <p:cNvPr id="5125" name="文本框 4"/>
          <p:cNvSpPr txBox="1"/>
          <p:nvPr userDrawn="1"/>
        </p:nvSpPr>
        <p:spPr>
          <a:xfrm>
            <a:off x="5565775" y="5738813"/>
            <a:ext cx="1060450" cy="306387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lvl="0" algn="ctr"/>
            <a:r>
              <a:rPr lang="en-US" altLang="zh-CN" sz="1400">
                <a:solidFill>
                  <a:schemeClr val="bg1"/>
                </a:solidFill>
                <a:latin typeface="思源黑体 CN Normal" panose="020B0400000000000000" charset="-122"/>
                <a:ea typeface="思源黑体 CN Normal" panose="020B0400000000000000" charset="-122"/>
              </a:rPr>
              <a:t>2019.12.29</a:t>
            </a:r>
          </a:p>
        </p:txBody>
      </p:sp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2421255"/>
            <a:ext cx="9144000" cy="1089025"/>
          </a:xfrm>
        </p:spPr>
        <p:txBody>
          <a:bodyPr anchor="b"/>
          <a:lstStyle>
            <a:lvl1pPr algn="ctr">
              <a:defRPr sz="4000">
                <a:solidFill>
                  <a:schemeClr val="bg1"/>
                </a:solidFill>
                <a:latin typeface="思源黑体 CN Bold" panose="020B0800000000000000" charset="-122"/>
                <a:ea typeface="思源黑体 CN Bold" panose="020B0800000000000000" charset="-122"/>
              </a:defRPr>
            </a:lvl1pPr>
          </a:lstStyle>
          <a:p>
            <a:pPr fontAlgn="auto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 w="9525">
            <a:noFill/>
          </a:ln>
        </p:spPr>
        <p:txBody>
          <a:bodyPr vert="horz" anchor="ctr"/>
          <a:lstStyle/>
          <a:p>
            <a:pPr lvl="0" fontAlgn="base"/>
            <a:fld id="{BB962C8B-B14F-4D97-AF65-F5344CB8AC3E}" type="datetime1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2020/6/30</a:t>
            </a:fld>
            <a:endParaRPr lang="zh-CN" altLang="en-US" strike="noStrike" noProof="1">
              <a:ea typeface="宋体" panose="02010600030101010101" pitchFamily="2" charset="-122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 w="9525">
            <a:noFill/>
          </a:ln>
        </p:spPr>
        <p:txBody>
          <a:bodyPr vert="horz" anchor="ctr"/>
          <a:lstStyle/>
          <a:p>
            <a:pPr lvl="0" fontAlgn="base"/>
            <a:endParaRPr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 w="9525">
            <a:noFill/>
          </a:ln>
        </p:spPr>
        <p:txBody>
          <a:bodyPr vert="horz" anchor="ctr"/>
          <a:lstStyle/>
          <a:p>
            <a:pPr lvl="0"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>
              <a:ea typeface="宋体" panose="02010600030101010101" pitchFamily="2" charset="-122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/>
          <p:nvPr userDrawn="1"/>
        </p:nvSpPr>
        <p:spPr>
          <a:xfrm>
            <a:off x="596900" y="684213"/>
            <a:ext cx="523875" cy="525463"/>
          </a:xfrm>
          <a:prstGeom prst="rect">
            <a:avLst/>
          </a:prstGeom>
          <a:solidFill>
            <a:srgbClr val="2E7DE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/>
            <a:endParaRPr lang="zh-CN" altLang="en-US" strike="noStrike" noProof="1"/>
          </a:p>
        </p:txBody>
      </p:sp>
      <p:sp>
        <p:nvSpPr>
          <p:cNvPr id="6" name="内容占位符 5"/>
          <p:cNvSpPr>
            <a:spLocks noGrp="1"/>
          </p:cNvSpPr>
          <p:nvPr>
            <p:ph idx="1"/>
          </p:nvPr>
        </p:nvSpPr>
        <p:spPr>
          <a:xfrm>
            <a:off x="600075" y="1403985"/>
            <a:ext cx="10954385" cy="4351655"/>
          </a:xfrm>
        </p:spPr>
        <p:txBody>
          <a:bodyPr/>
          <a:lstStyle>
            <a:lvl1pPr eaLnBrk="1" fontAlgn="base" latinLnBrk="0" hangingPunct="1">
              <a:lnSpc>
                <a:spcPct val="150000"/>
              </a:lnSpc>
              <a:defRPr sz="1800">
                <a:latin typeface="思源黑体 CN Normal" panose="020B0400000000000000" charset="-122"/>
                <a:ea typeface="思源黑体 CN Normal" panose="020B0400000000000000" charset="-122"/>
              </a:defRPr>
            </a:lvl1pPr>
            <a:lvl2pPr eaLnBrk="1" fontAlgn="base" latinLnBrk="0" hangingPunct="1">
              <a:lnSpc>
                <a:spcPct val="150000"/>
              </a:lnSpc>
              <a:defRPr sz="1600">
                <a:latin typeface="思源黑体 CN Normal" panose="020B0400000000000000" charset="-122"/>
                <a:ea typeface="思源黑体 CN Normal" panose="020B0400000000000000" charset="-122"/>
              </a:defRPr>
            </a:lvl2pPr>
            <a:lvl3pPr eaLnBrk="1" fontAlgn="base" latinLnBrk="0" hangingPunct="1">
              <a:lnSpc>
                <a:spcPct val="150000"/>
              </a:lnSpc>
              <a:defRPr sz="1400">
                <a:latin typeface="思源黑体 CN Normal" panose="020B0400000000000000" charset="-122"/>
                <a:ea typeface="思源黑体 CN Normal" panose="020B0400000000000000" charset="-122"/>
              </a:defRPr>
            </a:lvl3pPr>
            <a:lvl4pPr marL="1371600" indent="0" eaLnBrk="1" fontAlgn="base" latinLnBrk="0" hangingPunct="1">
              <a:lnSpc>
                <a:spcPct val="150000"/>
              </a:lnSpc>
              <a:buNone/>
              <a:defRPr>
                <a:latin typeface="思源黑体 CN Normal" panose="020B0400000000000000" charset="-122"/>
                <a:ea typeface="思源黑体 CN Normal" panose="020B0400000000000000" charset="-122"/>
              </a:defRPr>
            </a:lvl4pPr>
            <a:lvl5pPr marL="1828800" indent="0" eaLnBrk="1" fontAlgn="base" latinLnBrk="0" hangingPunct="1">
              <a:lnSpc>
                <a:spcPct val="150000"/>
              </a:lnSpc>
              <a:buNone/>
              <a:defRPr>
                <a:latin typeface="思源黑体 CN Normal" panose="020B0400000000000000" charset="-122"/>
                <a:ea typeface="思源黑体 CN Normal" panose="020B0400000000000000" charset="-122"/>
              </a:defRPr>
            </a:lvl5pPr>
          </a:lstStyle>
          <a:p>
            <a:pPr lvl="0" fontAlgn="base"/>
            <a:r>
              <a:rPr lang="zh-CN" altLang="en-US" strike="noStrike" noProof="1"/>
              <a:t>单击此处编辑母版文本样式</a:t>
            </a:r>
          </a:p>
          <a:p>
            <a:pPr lvl="1" fontAlgn="base"/>
            <a:r>
              <a:rPr lang="zh-CN" altLang="en-US" strike="noStrike" noProof="1"/>
              <a:t>第二级</a:t>
            </a:r>
          </a:p>
          <a:p>
            <a:pPr lvl="2" fontAlgn="base"/>
            <a:r>
              <a:rPr lang="zh-CN" altLang="en-US" strike="noStrike" noProof="1"/>
              <a:t>第三级</a:t>
            </a:r>
          </a:p>
        </p:txBody>
      </p:sp>
      <p:sp>
        <p:nvSpPr>
          <p:cNvPr id="7" name="标题 6"/>
          <p:cNvSpPr>
            <a:spLocks noGrp="1"/>
          </p:cNvSpPr>
          <p:nvPr>
            <p:ph type="title" hasCustomPrompt="1"/>
          </p:nvPr>
        </p:nvSpPr>
        <p:spPr>
          <a:xfrm>
            <a:off x="590550" y="570865"/>
            <a:ext cx="675005" cy="846455"/>
          </a:xfrm>
        </p:spPr>
        <p:txBody>
          <a:bodyPr/>
          <a:lstStyle>
            <a:lvl1pPr>
              <a:defRPr sz="2400">
                <a:solidFill>
                  <a:schemeClr val="bg1"/>
                </a:solidFill>
                <a:latin typeface="思源黑体 CN Bold" panose="020B0800000000000000" charset="-122"/>
                <a:ea typeface="思源黑体 CN Bold" panose="020B0800000000000000" charset="-122"/>
              </a:defRPr>
            </a:lvl1pPr>
          </a:lstStyle>
          <a:p>
            <a:pPr fontAlgn="auto"/>
            <a:r>
              <a:rPr lang="zh-CN" altLang="en-US" strike="noStrike" noProof="1"/>
              <a:t>01  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sz="half" idx="2"/>
          </p:nvPr>
        </p:nvSpPr>
        <p:spPr>
          <a:xfrm>
            <a:off x="1327150" y="678180"/>
            <a:ext cx="10226675" cy="637540"/>
          </a:xfrm>
        </p:spPr>
        <p:txBody>
          <a:bodyPr/>
          <a:lstStyle>
            <a:lvl1pPr marL="0" indent="0">
              <a:buNone/>
              <a:defRPr sz="3200">
                <a:latin typeface="思源黑体 CN Bold" panose="020B0800000000000000" charset="-122"/>
                <a:ea typeface="思源黑体 CN Bold" panose="020B0800000000000000" charset="-122"/>
              </a:defRPr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 fontAlgn="base"/>
            <a:r>
              <a:rPr lang="zh-CN" altLang="en-US" strike="noStrike" noProof="1"/>
              <a:t>单击此处编辑母版文本样式</a:t>
            </a:r>
          </a:p>
        </p:txBody>
      </p:sp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 w="9525">
            <a:noFill/>
          </a:ln>
        </p:spPr>
        <p:txBody>
          <a:bodyPr vert="horz" anchor="ctr"/>
          <a:lstStyle/>
          <a:p>
            <a:pPr lvl="0" fontAlgn="base"/>
            <a:fld id="{BB962C8B-B14F-4D97-AF65-F5344CB8AC3E}" type="datetime1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2020/6/30</a:t>
            </a:fld>
            <a:endParaRPr lang="zh-CN" altLang="en-US" strike="noStrike" noProof="1">
              <a:ea typeface="宋体" panose="02010600030101010101" pitchFamily="2" charset="-122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 w="9525">
            <a:noFill/>
          </a:ln>
        </p:spPr>
        <p:txBody>
          <a:bodyPr vert="horz" anchor="ctr"/>
          <a:lstStyle/>
          <a:p>
            <a:pPr lvl="0" fontAlgn="base"/>
            <a:endParaRPr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 w="9525">
            <a:noFill/>
          </a:ln>
        </p:spPr>
        <p:txBody>
          <a:bodyPr vert="horz" anchor="ctr"/>
          <a:lstStyle/>
          <a:p>
            <a:pPr lvl="0"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>
              <a:ea typeface="宋体" panose="02010600030101010101" pitchFamily="2" charset="-122"/>
            </a:endParaRPr>
          </a:p>
        </p:txBody>
      </p:sp>
      <p:pic>
        <p:nvPicPr>
          <p:cNvPr id="8" name="图片 7" descr="底部ppt0416-12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-3492" y="6163310"/>
            <a:ext cx="12198985" cy="69469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标题和内容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/>
          <p:nvPr userDrawn="1"/>
        </p:nvSpPr>
        <p:spPr>
          <a:xfrm>
            <a:off x="596900" y="684213"/>
            <a:ext cx="523875" cy="525463"/>
          </a:xfrm>
          <a:prstGeom prst="rect">
            <a:avLst/>
          </a:prstGeom>
          <a:solidFill>
            <a:srgbClr val="2E7DE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/>
            <a:endParaRPr lang="zh-CN" altLang="en-US" strike="noStrike" noProof="1"/>
          </a:p>
        </p:txBody>
      </p:sp>
      <p:sp>
        <p:nvSpPr>
          <p:cNvPr id="6" name="内容占位符 5"/>
          <p:cNvSpPr>
            <a:spLocks noGrp="1"/>
          </p:cNvSpPr>
          <p:nvPr>
            <p:ph idx="1"/>
          </p:nvPr>
        </p:nvSpPr>
        <p:spPr>
          <a:xfrm>
            <a:off x="600075" y="1403985"/>
            <a:ext cx="10954385" cy="4351655"/>
          </a:xfrm>
        </p:spPr>
        <p:txBody>
          <a:bodyPr/>
          <a:lstStyle>
            <a:lvl1pPr marL="0" indent="0" eaLnBrk="1" fontAlgn="base" latinLnBrk="0" hangingPunct="1">
              <a:lnSpc>
                <a:spcPct val="180000"/>
              </a:lnSpc>
              <a:buNone/>
              <a:defRPr sz="1600">
                <a:latin typeface="思源黑体 CN Normal" panose="020B0400000000000000" charset="-122"/>
                <a:ea typeface="思源黑体 CN Normal" panose="020B0400000000000000" charset="-122"/>
              </a:defRPr>
            </a:lvl1pPr>
            <a:lvl2pPr marL="457200" indent="0" eaLnBrk="1" fontAlgn="base" latinLnBrk="0" hangingPunct="1">
              <a:lnSpc>
                <a:spcPct val="150000"/>
              </a:lnSpc>
              <a:buNone/>
              <a:defRPr sz="1600">
                <a:latin typeface="思源黑体 CN Normal" panose="020B0400000000000000" charset="-122"/>
                <a:ea typeface="思源黑体 CN Normal" panose="020B0400000000000000" charset="-122"/>
              </a:defRPr>
            </a:lvl2pPr>
            <a:lvl3pPr marL="914400" indent="0" eaLnBrk="1" fontAlgn="base" latinLnBrk="0" hangingPunct="1">
              <a:lnSpc>
                <a:spcPct val="150000"/>
              </a:lnSpc>
              <a:buNone/>
              <a:defRPr sz="1400">
                <a:latin typeface="思源黑体 CN Normal" panose="020B0400000000000000" charset="-122"/>
                <a:ea typeface="思源黑体 CN Normal" panose="020B0400000000000000" charset="-122"/>
              </a:defRPr>
            </a:lvl3pPr>
            <a:lvl4pPr marL="1371600" indent="0" eaLnBrk="1" fontAlgn="base" latinLnBrk="0" hangingPunct="1">
              <a:lnSpc>
                <a:spcPct val="150000"/>
              </a:lnSpc>
              <a:buNone/>
              <a:defRPr>
                <a:latin typeface="思源黑体 CN Normal" panose="020B0400000000000000" charset="-122"/>
                <a:ea typeface="思源黑体 CN Normal" panose="020B0400000000000000" charset="-122"/>
              </a:defRPr>
            </a:lvl4pPr>
            <a:lvl5pPr marL="1828800" indent="0" eaLnBrk="1" fontAlgn="base" latinLnBrk="0" hangingPunct="1">
              <a:lnSpc>
                <a:spcPct val="150000"/>
              </a:lnSpc>
              <a:buNone/>
              <a:defRPr>
                <a:latin typeface="思源黑体 CN Normal" panose="020B0400000000000000" charset="-122"/>
                <a:ea typeface="思源黑体 CN Normal" panose="020B0400000000000000" charset="-122"/>
              </a:defRPr>
            </a:lvl5pPr>
          </a:lstStyle>
          <a:p>
            <a:pPr lvl="0" fontAlgn="base"/>
            <a:r>
              <a:rPr lang="zh-CN" altLang="en-US" strike="noStrike" noProof="1"/>
              <a:t>单击此处编辑母版文本样式</a:t>
            </a:r>
          </a:p>
        </p:txBody>
      </p:sp>
      <p:sp>
        <p:nvSpPr>
          <p:cNvPr id="7" name="标题 6"/>
          <p:cNvSpPr>
            <a:spLocks noGrp="1"/>
          </p:cNvSpPr>
          <p:nvPr>
            <p:ph type="title" hasCustomPrompt="1"/>
          </p:nvPr>
        </p:nvSpPr>
        <p:spPr>
          <a:xfrm>
            <a:off x="590550" y="570865"/>
            <a:ext cx="675005" cy="846455"/>
          </a:xfrm>
        </p:spPr>
        <p:txBody>
          <a:bodyPr/>
          <a:lstStyle>
            <a:lvl1pPr>
              <a:defRPr sz="2400">
                <a:solidFill>
                  <a:schemeClr val="bg1"/>
                </a:solidFill>
                <a:latin typeface="思源黑体 CN Bold" panose="020B0800000000000000" charset="-122"/>
                <a:ea typeface="思源黑体 CN Bold" panose="020B0800000000000000" charset="-122"/>
              </a:defRPr>
            </a:lvl1pPr>
          </a:lstStyle>
          <a:p>
            <a:pPr fontAlgn="auto"/>
            <a:r>
              <a:rPr lang="zh-CN" altLang="en-US" strike="noStrike" noProof="1"/>
              <a:t>01  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sz="half" idx="2"/>
          </p:nvPr>
        </p:nvSpPr>
        <p:spPr>
          <a:xfrm>
            <a:off x="1327150" y="678180"/>
            <a:ext cx="10226675" cy="637540"/>
          </a:xfrm>
        </p:spPr>
        <p:txBody>
          <a:bodyPr/>
          <a:lstStyle>
            <a:lvl1pPr marL="0" indent="0">
              <a:buNone/>
              <a:defRPr sz="3200">
                <a:latin typeface="思源黑体 CN Bold" panose="020B0800000000000000" charset="-122"/>
                <a:ea typeface="思源黑体 CN Bold" panose="020B0800000000000000" charset="-122"/>
              </a:defRPr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 fontAlgn="base"/>
            <a:r>
              <a:rPr lang="zh-CN" altLang="en-US" strike="noStrike" noProof="1"/>
              <a:t>单击此处编辑母版文本样式</a:t>
            </a:r>
          </a:p>
        </p:txBody>
      </p:sp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 w="9525">
            <a:noFill/>
          </a:ln>
        </p:spPr>
        <p:txBody>
          <a:bodyPr vert="horz" anchor="ctr"/>
          <a:lstStyle/>
          <a:p>
            <a:pPr lvl="0" fontAlgn="base"/>
            <a:fld id="{BB962C8B-B14F-4D97-AF65-F5344CB8AC3E}" type="datetime1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2020/6/30</a:t>
            </a:fld>
            <a:endParaRPr lang="zh-CN" altLang="en-US" strike="noStrike" noProof="1">
              <a:ea typeface="宋体" panose="02010600030101010101" pitchFamily="2" charset="-122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 w="9525">
            <a:noFill/>
          </a:ln>
        </p:spPr>
        <p:txBody>
          <a:bodyPr vert="horz" anchor="ctr"/>
          <a:lstStyle/>
          <a:p>
            <a:pPr lvl="0" fontAlgn="base"/>
            <a:endParaRPr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 w="9525">
            <a:noFill/>
          </a:ln>
        </p:spPr>
        <p:txBody>
          <a:bodyPr vert="horz" anchor="ctr"/>
          <a:lstStyle/>
          <a:p>
            <a:pPr lvl="0"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>
              <a:ea typeface="宋体" panose="02010600030101010101" pitchFamily="2" charset="-122"/>
            </a:endParaRPr>
          </a:p>
        </p:txBody>
      </p:sp>
      <p:pic>
        <p:nvPicPr>
          <p:cNvPr id="8" name="图片 7" descr="底部ppt0416-12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-3492" y="6163310"/>
            <a:ext cx="12198985" cy="69469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 userDrawn="1"/>
        </p:nvSpPr>
        <p:spPr>
          <a:xfrm>
            <a:off x="220663" y="219075"/>
            <a:ext cx="11752263" cy="6419850"/>
          </a:xfrm>
          <a:prstGeom prst="rect">
            <a:avLst/>
          </a:prstGeom>
          <a:solidFill>
            <a:srgbClr val="2E7DE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 marL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1800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1800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1800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1800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1800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</a:lstStyle>
          <a:p>
            <a:pPr lvl="0" algn="ctr"/>
            <a:endParaRPr lang="en-US" altLang="zh-CN">
              <a:solidFill>
                <a:srgbClr val="FFFFFF"/>
              </a:solidFill>
              <a:latin typeface="等线" charset="0"/>
              <a:ea typeface="等线" charset="0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2510790"/>
            <a:ext cx="10515600" cy="894715"/>
          </a:xfrm>
        </p:spPr>
        <p:txBody>
          <a:bodyPr anchor="b"/>
          <a:lstStyle>
            <a:lvl1pPr algn="ctr">
              <a:defRPr sz="3600">
                <a:solidFill>
                  <a:schemeClr val="bg1"/>
                </a:solidFill>
                <a:latin typeface="思源黑体 CN Bold" panose="020B0800000000000000" charset="-122"/>
                <a:ea typeface="思源黑体 CN Bold" panose="020B0800000000000000" charset="-122"/>
              </a:defRPr>
            </a:lvl1pPr>
          </a:lstStyle>
          <a:p>
            <a:pPr fontAlgn="auto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/>
            <a:fld id="{BB962C8B-B14F-4D97-AF65-F5344CB8AC3E}" type="datetime1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2020/6/30</a:t>
            </a:fld>
            <a:endParaRPr lang="zh-CN" altLang="en-US" strike="noStrike" noProof="1">
              <a:ea typeface="宋体" panose="02010600030101010101" pitchFamily="2" charset="-122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fontAlgn="base"/>
            <a:endParaRPr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>
              <a:ea typeface="宋体" panose="02010600030101010101" pitchFamily="2" charset="-122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 fontAlgn="base"/>
            <a:r>
              <a:rPr lang="zh-CN" altLang="en-US" strike="noStrike" noProof="1"/>
              <a:t>单击此处编辑母版文本样式</a:t>
            </a:r>
          </a:p>
          <a:p>
            <a:pPr lvl="1" fontAlgn="base"/>
            <a:r>
              <a:rPr lang="zh-CN" altLang="en-US" strike="noStrike" noProof="1"/>
              <a:t>第二级</a:t>
            </a:r>
          </a:p>
          <a:p>
            <a:pPr lvl="2" fontAlgn="base"/>
            <a:r>
              <a:rPr lang="zh-CN" altLang="en-US" strike="noStrike" noProof="1"/>
              <a:t>第三级</a:t>
            </a:r>
          </a:p>
          <a:p>
            <a:pPr lvl="3" fontAlgn="base"/>
            <a:r>
              <a:rPr lang="zh-CN" altLang="en-US" strike="noStrike" noProof="1"/>
              <a:t>第四级</a:t>
            </a:r>
          </a:p>
          <a:p>
            <a:pPr lvl="4" fontAlgn="base"/>
            <a:r>
              <a:rPr lang="zh-CN" altLang="en-US" strike="noStrike" noProof="1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 fontAlgn="base"/>
            <a:r>
              <a:rPr lang="zh-CN" altLang="en-US" strike="noStrike" noProof="1"/>
              <a:t>单击此处编辑母版文本样式</a:t>
            </a:r>
          </a:p>
          <a:p>
            <a:pPr lvl="1" fontAlgn="base"/>
            <a:r>
              <a:rPr lang="zh-CN" altLang="en-US" strike="noStrike" noProof="1"/>
              <a:t>第二级</a:t>
            </a:r>
          </a:p>
          <a:p>
            <a:pPr lvl="2" fontAlgn="base"/>
            <a:r>
              <a:rPr lang="zh-CN" altLang="en-US" strike="noStrike" noProof="1"/>
              <a:t>第三级</a:t>
            </a:r>
          </a:p>
          <a:p>
            <a:pPr lvl="3" fontAlgn="base"/>
            <a:r>
              <a:rPr lang="zh-CN" altLang="en-US" strike="noStrike" noProof="1"/>
              <a:t>第四级</a:t>
            </a:r>
          </a:p>
          <a:p>
            <a:pPr lvl="4" fontAlgn="base"/>
            <a:r>
              <a:rPr lang="zh-CN" altLang="en-US" strike="noStrike" noProof="1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/>
            <a:fld id="{BB962C8B-B14F-4D97-AF65-F5344CB8AC3E}" type="datetime1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2020/6/30</a:t>
            </a:fld>
            <a:endParaRPr lang="zh-CN" altLang="en-US" strike="noStrike" noProof="1">
              <a:ea typeface="宋体" panose="02010600030101010101" pitchFamily="2" charset="-122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fontAlgn="base"/>
            <a:endParaRPr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>
              <a:ea typeface="宋体" panose="02010600030101010101" pitchFamily="2" charset="-122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pPr fontAlgn="auto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1186774" y="1778438"/>
            <a:ext cx="4873574" cy="823912"/>
          </a:xfrm>
        </p:spPr>
        <p:txBody>
          <a:bodyPr anchor="ctr" anchorCtr="0"/>
          <a:lstStyle>
            <a:lvl1pPr marL="0" indent="0">
              <a:buNone/>
              <a:defRPr sz="2800"/>
            </a:lvl1pPr>
            <a:lvl2pPr marL="457200" indent="0">
              <a:buNone/>
              <a:defRPr sz="2400"/>
            </a:lvl2pPr>
            <a:lvl3pPr marL="914400" indent="0">
              <a:buNone/>
              <a:defRPr sz="20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  <a:lvl6pPr marL="2286000" indent="0">
              <a:buNone/>
              <a:defRPr sz="1800"/>
            </a:lvl6pPr>
            <a:lvl7pPr marL="2743200" indent="0">
              <a:buNone/>
              <a:defRPr sz="1800"/>
            </a:lvl7pPr>
            <a:lvl8pPr marL="3200400" indent="0">
              <a:buNone/>
              <a:defRPr sz="1800"/>
            </a:lvl8pPr>
            <a:lvl9pPr marL="3657600" indent="0">
              <a:buNone/>
              <a:defRPr sz="1800"/>
            </a:lvl9pPr>
          </a:lstStyle>
          <a:p>
            <a:pPr lvl="0" fontAlgn="base"/>
            <a:r>
              <a:rPr lang="zh-CN" altLang="en-US" strike="noStrike" noProof="1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1186774" y="2665379"/>
            <a:ext cx="4873574" cy="3524284"/>
          </a:xfrm>
        </p:spPr>
        <p:txBody>
          <a:bodyPr/>
          <a:lstStyle/>
          <a:p>
            <a:pPr lvl="0" fontAlgn="base"/>
            <a:r>
              <a:rPr lang="zh-CN" altLang="en-US" strike="noStrike" noProof="1"/>
              <a:t>单击此处编辑母版文本样式</a:t>
            </a:r>
          </a:p>
          <a:p>
            <a:pPr lvl="1" fontAlgn="base"/>
            <a:r>
              <a:rPr lang="zh-CN" altLang="en-US" strike="noStrike" noProof="1"/>
              <a:t>第二级</a:t>
            </a:r>
          </a:p>
          <a:p>
            <a:pPr lvl="2" fontAlgn="base"/>
            <a:r>
              <a:rPr lang="zh-CN" altLang="en-US" strike="noStrike" noProof="1"/>
              <a:t>第三级</a:t>
            </a:r>
          </a:p>
          <a:p>
            <a:pPr lvl="3" fontAlgn="base"/>
            <a:r>
              <a:rPr lang="zh-CN" altLang="en-US" strike="noStrike" noProof="1"/>
              <a:t>第四级</a:t>
            </a:r>
          </a:p>
          <a:p>
            <a:pPr lvl="4" fontAlgn="base"/>
            <a:r>
              <a:rPr lang="zh-CN" altLang="en-US" strike="noStrike" noProof="1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256938" y="1778438"/>
            <a:ext cx="4897576" cy="823912"/>
          </a:xfrm>
        </p:spPr>
        <p:txBody>
          <a:bodyPr anchor="ctr" anchorCtr="0"/>
          <a:lstStyle>
            <a:lvl1pPr marL="0" indent="0">
              <a:buNone/>
              <a:defRPr sz="2800"/>
            </a:lvl1pPr>
            <a:lvl2pPr marL="457200" indent="0">
              <a:buNone/>
              <a:defRPr sz="2400"/>
            </a:lvl2pPr>
            <a:lvl3pPr marL="914400" indent="0">
              <a:buNone/>
              <a:defRPr sz="20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  <a:lvl6pPr marL="2286000" indent="0">
              <a:buNone/>
              <a:defRPr sz="1800"/>
            </a:lvl6pPr>
            <a:lvl7pPr marL="2743200" indent="0">
              <a:buNone/>
              <a:defRPr sz="1800"/>
            </a:lvl7pPr>
            <a:lvl8pPr marL="3200400" indent="0">
              <a:buNone/>
              <a:defRPr sz="1800"/>
            </a:lvl8pPr>
            <a:lvl9pPr marL="3657600" indent="0">
              <a:buNone/>
              <a:defRPr sz="1800"/>
            </a:lvl9pPr>
          </a:lstStyle>
          <a:p>
            <a:pPr lvl="0" fontAlgn="base"/>
            <a:r>
              <a:rPr lang="zh-CN" altLang="en-US" strike="noStrike" noProof="1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256938" y="2665379"/>
            <a:ext cx="4897576" cy="3524284"/>
          </a:xfrm>
        </p:spPr>
        <p:txBody>
          <a:bodyPr/>
          <a:lstStyle/>
          <a:p>
            <a:pPr lvl="0" fontAlgn="base"/>
            <a:r>
              <a:rPr lang="zh-CN" altLang="en-US" strike="noStrike" noProof="1"/>
              <a:t>单击此处编辑母版文本样式</a:t>
            </a:r>
          </a:p>
          <a:p>
            <a:pPr lvl="1" fontAlgn="base"/>
            <a:r>
              <a:rPr lang="zh-CN" altLang="en-US" strike="noStrike" noProof="1"/>
              <a:t>第二级</a:t>
            </a:r>
          </a:p>
          <a:p>
            <a:pPr lvl="2" fontAlgn="base"/>
            <a:r>
              <a:rPr lang="zh-CN" altLang="en-US" strike="noStrike" noProof="1"/>
              <a:t>第三级</a:t>
            </a:r>
          </a:p>
          <a:p>
            <a:pPr lvl="3" fontAlgn="base"/>
            <a:r>
              <a:rPr lang="zh-CN" altLang="en-US" strike="noStrike" noProof="1"/>
              <a:t>第四级</a:t>
            </a:r>
          </a:p>
          <a:p>
            <a:pPr lvl="4" fontAlgn="base"/>
            <a:r>
              <a:rPr lang="zh-CN" altLang="en-US" strike="noStrike" noProof="1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/>
            <a:fld id="{BB962C8B-B14F-4D97-AF65-F5344CB8AC3E}" type="datetime1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2020/6/30</a:t>
            </a:fld>
            <a:endParaRPr lang="zh-CN" altLang="en-US" strike="noStrike" noProof="1">
              <a:ea typeface="宋体" panose="02010600030101010101" pitchFamily="2" charset="-122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fontAlgn="base"/>
            <a:endParaRPr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>
              <a:ea typeface="宋体" panose="02010600030101010101" pitchFamily="2" charset="-122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" name="直接连接符 5"/>
          <p:cNvCxnSpPr/>
          <p:nvPr/>
        </p:nvCxnSpPr>
        <p:spPr>
          <a:xfrm flipH="1" flipV="1">
            <a:off x="546100" y="6338888"/>
            <a:ext cx="10955338" cy="17463"/>
          </a:xfrm>
          <a:prstGeom prst="line">
            <a:avLst/>
          </a:prstGeom>
          <a:ln w="12700" cmpd="sng">
            <a:solidFill>
              <a:schemeClr val="bg1">
                <a:lumMod val="85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6978650" y="6356350"/>
            <a:ext cx="4375150" cy="365125"/>
          </a:xfrm>
          <a:prstGeom prst="rect">
            <a:avLst/>
          </a:prstGeom>
          <a:noFill/>
          <a:ln w="9525">
            <a:noFill/>
          </a:ln>
        </p:spPr>
        <p:txBody>
          <a:bodyPr vert="horz" anchor="ctr"/>
          <a:lstStyle>
            <a:lvl1pPr>
              <a:defRPr sz="1400">
                <a:solidFill>
                  <a:schemeClr val="tx1">
                    <a:lumMod val="75000"/>
                    <a:lumOff val="25000"/>
                  </a:schemeClr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defRPr>
            </a:lvl1pPr>
          </a:lstStyle>
          <a:p>
            <a:pPr lvl="0" fontAlgn="base"/>
            <a:r>
              <a:rPr lang="zh-CN" altLang="en-US" strike="noStrike" noProof="1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易天物联</a:t>
            </a:r>
            <a:r>
              <a:rPr lang="zh-CN" altLang="en-US" strike="noStrike" noProof="1">
                <a:solidFill>
                  <a:srgbClr val="FFC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 / </a:t>
            </a:r>
            <a:r>
              <a:rPr lang="zh-CN" altLang="en-US" strike="noStrike" noProof="1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www.meshiot.com </a:t>
            </a:r>
            <a:r>
              <a:rPr lang="zh-CN" altLang="en-US" strike="noStrike" noProof="1">
                <a:solidFill>
                  <a:srgbClr val="FFC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/ </a:t>
            </a:r>
            <a:r>
              <a:rPr lang="zh-CN" altLang="en-US" strike="noStrike" noProof="1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189 2626 7603</a:t>
            </a:r>
            <a:endParaRPr lang="zh-CN" altLang="en-US" strike="noStrike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3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 w="9525">
            <a:noFill/>
          </a:ln>
        </p:spPr>
        <p:txBody>
          <a:bodyPr vert="horz" anchor="ctr"/>
          <a:lstStyle/>
          <a:p>
            <a:pPr lvl="0" fontAlgn="base"/>
            <a:fld id="{BB962C8B-B14F-4D97-AF65-F5344CB8AC3E}" type="datetime1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2020/6/30</a:t>
            </a:fld>
            <a:endParaRPr lang="zh-CN" altLang="en-US" strike="noStrike" noProof="1">
              <a:ea typeface="宋体" panose="02010600030101010101" pitchFamily="2" charset="-122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4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 w="9525">
            <a:noFill/>
          </a:ln>
        </p:spPr>
        <p:txBody>
          <a:bodyPr vert="horz" anchor="ctr"/>
          <a:lstStyle/>
          <a:p>
            <a:pPr lvl="0" fontAlgn="base"/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/>
            <a:fld id="{BB962C8B-B14F-4D97-AF65-F5344CB8AC3E}" type="datetime1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2020/6/30</a:t>
            </a:fld>
            <a:endParaRPr lang="zh-CN" altLang="en-US" strike="noStrike" noProof="1">
              <a:ea typeface="宋体" panose="02010600030101010101" pitchFamily="2" charset="-122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fontAlgn="base"/>
            <a:endParaRPr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>
              <a:ea typeface="宋体" panose="02010600030101010101" pitchFamily="2" charset="-122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pPr fontAlgn="auto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fontAlgn="base"/>
            <a:r>
              <a:rPr lang="zh-CN" altLang="en-US" strike="noStrike" noProof="1"/>
              <a:t>单击此处编辑母版文本样式</a:t>
            </a:r>
          </a:p>
          <a:p>
            <a:pPr lvl="1" fontAlgn="base"/>
            <a:r>
              <a:rPr lang="zh-CN" altLang="en-US" strike="noStrike" noProof="1"/>
              <a:t>第二级</a:t>
            </a:r>
          </a:p>
          <a:p>
            <a:pPr lvl="2" fontAlgn="base"/>
            <a:r>
              <a:rPr lang="zh-CN" altLang="en-US" strike="noStrike" noProof="1"/>
              <a:t>第三级</a:t>
            </a:r>
          </a:p>
          <a:p>
            <a:pPr lvl="3" fontAlgn="base"/>
            <a:r>
              <a:rPr lang="zh-CN" altLang="en-US" strike="noStrike" noProof="1"/>
              <a:t>第四级</a:t>
            </a:r>
          </a:p>
          <a:p>
            <a:pPr lvl="4" fontAlgn="base"/>
            <a:r>
              <a:rPr lang="zh-CN" altLang="en-US" strike="noStrike" noProof="1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fontAlgn="base"/>
            <a:r>
              <a:rPr lang="zh-CN" altLang="en-US" strike="noStrike" noProof="1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/>
            <a:fld id="{BB962C8B-B14F-4D97-AF65-F5344CB8AC3E}" type="datetime1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2020/6/30</a:t>
            </a:fld>
            <a:endParaRPr lang="zh-CN" altLang="en-US" strike="noStrike" noProof="1">
              <a:ea typeface="宋体" panose="02010600030101010101" pitchFamily="2" charset="-122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fontAlgn="base"/>
            <a:endParaRPr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>
              <a:ea typeface="宋体" panose="02010600030101010101" pitchFamily="2" charset="-122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4165349" cy="1600200"/>
          </a:xfrm>
        </p:spPr>
        <p:txBody>
          <a:bodyPr anchor="b"/>
          <a:lstStyle>
            <a:lvl1pPr>
              <a:defRPr sz="3200"/>
            </a:lvl1pPr>
          </a:lstStyle>
          <a:p>
            <a:pPr fontAlgn="auto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457201"/>
            <a:ext cx="6172200" cy="540385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fontAlgn="base"/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579438" y="2468880"/>
            <a:ext cx="4165349" cy="3811588"/>
          </a:xfrm>
        </p:spPr>
        <p:txBody>
          <a:bodyPr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 fontAlgn="base"/>
            <a:r>
              <a:rPr lang="zh-CN" altLang="en-US" strike="noStrike" noProof="1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/>
            <a:fld id="{BB962C8B-B14F-4D97-AF65-F5344CB8AC3E}" type="datetime1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2020/6/30</a:t>
            </a:fld>
            <a:endParaRPr lang="zh-CN" altLang="en-US" strike="noStrike" noProof="1">
              <a:ea typeface="宋体" panose="02010600030101010101" pitchFamily="2" charset="-122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fontAlgn="base"/>
            <a:endParaRPr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>
              <a:ea typeface="宋体" panose="02010600030101010101" pitchFamily="2" charset="-122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fontAlgn="base"/>
            <a:r>
              <a:rPr lang="zh-CN" altLang="en-US" strike="noStrike" noProof="1"/>
              <a:t>单击此处编辑母版文本样式</a:t>
            </a:r>
          </a:p>
          <a:p>
            <a:pPr lvl="1" fontAlgn="base"/>
            <a:r>
              <a:rPr lang="zh-CN" altLang="en-US" strike="noStrike" noProof="1"/>
              <a:t>第二级</a:t>
            </a:r>
          </a:p>
          <a:p>
            <a:pPr lvl="2" fontAlgn="base"/>
            <a:r>
              <a:rPr lang="zh-CN" altLang="en-US" strike="noStrike" noProof="1"/>
              <a:t>第三级</a:t>
            </a:r>
          </a:p>
          <a:p>
            <a:pPr lvl="3" fontAlgn="base"/>
            <a:r>
              <a:rPr lang="zh-CN" altLang="en-US" strike="noStrike" noProof="1"/>
              <a:t>第四级</a:t>
            </a:r>
          </a:p>
          <a:p>
            <a:pPr lvl="4" fontAlgn="base"/>
            <a:r>
              <a:rPr lang="zh-CN" altLang="en-US" strike="noStrike" noProof="1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/>
            <a:fld id="{BB962C8B-B14F-4D97-AF65-F5344CB8AC3E}" type="datetime1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2020/6/30</a:t>
            </a:fld>
            <a:endParaRPr lang="zh-CN" altLang="en-US" strike="noStrike" noProof="1">
              <a:ea typeface="宋体" panose="02010600030101010101" pitchFamily="2" charset="-122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fontAlgn="base"/>
            <a:endParaRPr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>
              <a:ea typeface="宋体" panose="02010600030101010101" pitchFamily="2" charset="-122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pPr fontAlgn="auto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 fontAlgn="base"/>
            <a:r>
              <a:rPr lang="zh-CN" altLang="en-US" strike="noStrike" noProof="1"/>
              <a:t>单击此处编辑母版文本样式</a:t>
            </a:r>
          </a:p>
          <a:p>
            <a:pPr lvl="1" fontAlgn="base"/>
            <a:r>
              <a:rPr lang="zh-CN" altLang="en-US" strike="noStrike" noProof="1"/>
              <a:t>第二级</a:t>
            </a:r>
          </a:p>
          <a:p>
            <a:pPr lvl="2" fontAlgn="base"/>
            <a:r>
              <a:rPr lang="zh-CN" altLang="en-US" strike="noStrike" noProof="1"/>
              <a:t>第三级</a:t>
            </a:r>
          </a:p>
          <a:p>
            <a:pPr lvl="3" fontAlgn="base"/>
            <a:r>
              <a:rPr lang="zh-CN" altLang="en-US" strike="noStrike" noProof="1"/>
              <a:t>第四级</a:t>
            </a:r>
          </a:p>
          <a:p>
            <a:pPr lvl="4" fontAlgn="base"/>
            <a:r>
              <a:rPr lang="zh-CN" altLang="en-US" strike="noStrike" noProof="1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/>
            <a:fld id="{BB962C8B-B14F-4D97-AF65-F5344CB8AC3E}" type="datetime1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2020/6/30</a:t>
            </a:fld>
            <a:endParaRPr lang="zh-CN" altLang="en-US" strike="noStrike" noProof="1">
              <a:ea typeface="宋体" panose="02010600030101010101" pitchFamily="2" charset="-122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fontAlgn="base"/>
            <a:endParaRPr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>
              <a:ea typeface="宋体" panose="02010600030101010101" pitchFamily="2" charset="-122"/>
            </a:endParaRP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pPr fontAlgn="auto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fontAlgn="base"/>
            <a:r>
              <a:rPr lang="zh-CN" altLang="en-US" strike="noStrike" noProof="1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/>
            <a:fld id="{BB962C8B-B14F-4D97-AF65-F5344CB8AC3E}" type="datetime1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2020/6/30</a:t>
            </a:fld>
            <a:endParaRPr lang="zh-CN" altLang="en-US" strike="noStrike" noProof="1">
              <a:ea typeface="宋体" panose="02010600030101010101" pitchFamily="2" charset="-122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fontAlgn="base"/>
            <a:endParaRPr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>
              <a:ea typeface="宋体" panose="02010600030101010101" pitchFamily="2" charset="-122"/>
            </a:endParaRP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fontAlgn="base"/>
            <a:r>
              <a:rPr lang="zh-CN" altLang="en-US" strike="noStrike" noProof="1"/>
              <a:t>单击此处编辑母版文本样式</a:t>
            </a:r>
          </a:p>
          <a:p>
            <a:pPr lvl="1" fontAlgn="base"/>
            <a:r>
              <a:rPr lang="zh-CN" altLang="en-US" strike="noStrike" noProof="1"/>
              <a:t>第二级</a:t>
            </a:r>
          </a:p>
          <a:p>
            <a:pPr lvl="2" fontAlgn="base"/>
            <a:r>
              <a:rPr lang="zh-CN" altLang="en-US" strike="noStrike" noProof="1"/>
              <a:t>第三级</a:t>
            </a:r>
          </a:p>
          <a:p>
            <a:pPr lvl="3" fontAlgn="base"/>
            <a:r>
              <a:rPr lang="zh-CN" altLang="en-US" strike="noStrike" noProof="1"/>
              <a:t>第四级</a:t>
            </a:r>
          </a:p>
          <a:p>
            <a:pPr lvl="4" fontAlgn="base"/>
            <a:r>
              <a:rPr lang="zh-CN" altLang="en-US" strike="noStrike" noProof="1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/>
            <a:fld id="{BB962C8B-B14F-4D97-AF65-F5344CB8AC3E}" type="datetime1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2020/6/30</a:t>
            </a:fld>
            <a:endParaRPr lang="zh-CN" altLang="en-US" strike="noStrike" noProof="1">
              <a:ea typeface="宋体" panose="02010600030101010101" pitchFamily="2" charset="-122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fontAlgn="base"/>
            <a:endParaRPr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>
              <a:ea typeface="宋体" panose="02010600030101010101" pitchFamily="2" charset="-122"/>
            </a:endParaRP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pPr fontAlgn="auto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fontAlgn="base"/>
            <a:r>
              <a:rPr lang="zh-CN" altLang="en-US" strike="noStrike" noProof="1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/>
            <a:fld id="{BB962C8B-B14F-4D97-AF65-F5344CB8AC3E}" type="datetime1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2020/6/30</a:t>
            </a:fld>
            <a:endParaRPr lang="zh-CN" altLang="en-US" strike="noStrike" noProof="1">
              <a:ea typeface="宋体" panose="02010600030101010101" pitchFamily="2" charset="-122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fontAlgn="base"/>
            <a:endParaRPr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>
              <a:ea typeface="宋体" panose="02010600030101010101" pitchFamily="2" charset="-122"/>
            </a:endParaRP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 fontAlgn="base"/>
            <a:r>
              <a:rPr lang="zh-CN" altLang="en-US" strike="noStrike" noProof="1"/>
              <a:t>单击此处编辑母版文本样式</a:t>
            </a:r>
          </a:p>
          <a:p>
            <a:pPr lvl="1" fontAlgn="base"/>
            <a:r>
              <a:rPr lang="zh-CN" altLang="en-US" strike="noStrike" noProof="1"/>
              <a:t>第二级</a:t>
            </a:r>
          </a:p>
          <a:p>
            <a:pPr lvl="2" fontAlgn="base"/>
            <a:r>
              <a:rPr lang="zh-CN" altLang="en-US" strike="noStrike" noProof="1"/>
              <a:t>第三级</a:t>
            </a:r>
          </a:p>
          <a:p>
            <a:pPr lvl="3" fontAlgn="base"/>
            <a:r>
              <a:rPr lang="zh-CN" altLang="en-US" strike="noStrike" noProof="1"/>
              <a:t>第四级</a:t>
            </a:r>
          </a:p>
          <a:p>
            <a:pPr lvl="4" fontAlgn="base"/>
            <a:r>
              <a:rPr lang="zh-CN" altLang="en-US" strike="noStrike" noProof="1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 fontAlgn="base"/>
            <a:r>
              <a:rPr lang="zh-CN" altLang="en-US" strike="noStrike" noProof="1"/>
              <a:t>单击此处编辑母版文本样式</a:t>
            </a:r>
          </a:p>
          <a:p>
            <a:pPr lvl="1" fontAlgn="base"/>
            <a:r>
              <a:rPr lang="zh-CN" altLang="en-US" strike="noStrike" noProof="1"/>
              <a:t>第二级</a:t>
            </a:r>
          </a:p>
          <a:p>
            <a:pPr lvl="2" fontAlgn="base"/>
            <a:r>
              <a:rPr lang="zh-CN" altLang="en-US" strike="noStrike" noProof="1"/>
              <a:t>第三级</a:t>
            </a:r>
          </a:p>
          <a:p>
            <a:pPr lvl="3" fontAlgn="base"/>
            <a:r>
              <a:rPr lang="zh-CN" altLang="en-US" strike="noStrike" noProof="1"/>
              <a:t>第四级</a:t>
            </a:r>
          </a:p>
          <a:p>
            <a:pPr lvl="4" fontAlgn="base"/>
            <a:r>
              <a:rPr lang="zh-CN" altLang="en-US" strike="noStrike" noProof="1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/>
            <a:fld id="{BB962C8B-B14F-4D97-AF65-F5344CB8AC3E}" type="datetime1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2020/6/30</a:t>
            </a:fld>
            <a:endParaRPr lang="zh-CN" altLang="en-US" strike="noStrike" noProof="1">
              <a:ea typeface="宋体" panose="02010600030101010101" pitchFamily="2" charset="-122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fontAlgn="base"/>
            <a:endParaRPr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>
              <a:ea typeface="宋体" panose="02010600030101010101" pitchFamily="2" charset="-122"/>
            </a:endParaRP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pPr fontAlgn="auto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1186774" y="1778438"/>
            <a:ext cx="4873574" cy="823912"/>
          </a:xfrm>
        </p:spPr>
        <p:txBody>
          <a:bodyPr anchor="ctr" anchorCtr="0"/>
          <a:lstStyle>
            <a:lvl1pPr marL="0" indent="0">
              <a:buNone/>
              <a:defRPr sz="2800"/>
            </a:lvl1pPr>
            <a:lvl2pPr marL="457200" indent="0">
              <a:buNone/>
              <a:defRPr sz="2400"/>
            </a:lvl2pPr>
            <a:lvl3pPr marL="914400" indent="0">
              <a:buNone/>
              <a:defRPr sz="20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  <a:lvl6pPr marL="2286000" indent="0">
              <a:buNone/>
              <a:defRPr sz="1800"/>
            </a:lvl6pPr>
            <a:lvl7pPr marL="2743200" indent="0">
              <a:buNone/>
              <a:defRPr sz="1800"/>
            </a:lvl7pPr>
            <a:lvl8pPr marL="3200400" indent="0">
              <a:buNone/>
              <a:defRPr sz="1800"/>
            </a:lvl8pPr>
            <a:lvl9pPr marL="3657600" indent="0">
              <a:buNone/>
              <a:defRPr sz="1800"/>
            </a:lvl9pPr>
          </a:lstStyle>
          <a:p>
            <a:pPr lvl="0" fontAlgn="base"/>
            <a:r>
              <a:rPr lang="zh-CN" altLang="en-US" strike="noStrike" noProof="1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1186774" y="2665379"/>
            <a:ext cx="4873574" cy="3524284"/>
          </a:xfrm>
        </p:spPr>
        <p:txBody>
          <a:bodyPr/>
          <a:lstStyle/>
          <a:p>
            <a:pPr lvl="0" fontAlgn="base"/>
            <a:r>
              <a:rPr lang="zh-CN" altLang="en-US" strike="noStrike" noProof="1"/>
              <a:t>单击此处编辑母版文本样式</a:t>
            </a:r>
          </a:p>
          <a:p>
            <a:pPr lvl="1" fontAlgn="base"/>
            <a:r>
              <a:rPr lang="zh-CN" altLang="en-US" strike="noStrike" noProof="1"/>
              <a:t>第二级</a:t>
            </a:r>
          </a:p>
          <a:p>
            <a:pPr lvl="2" fontAlgn="base"/>
            <a:r>
              <a:rPr lang="zh-CN" altLang="en-US" strike="noStrike" noProof="1"/>
              <a:t>第三级</a:t>
            </a:r>
          </a:p>
          <a:p>
            <a:pPr lvl="3" fontAlgn="base"/>
            <a:r>
              <a:rPr lang="zh-CN" altLang="en-US" strike="noStrike" noProof="1"/>
              <a:t>第四级</a:t>
            </a:r>
          </a:p>
          <a:p>
            <a:pPr lvl="4" fontAlgn="base"/>
            <a:r>
              <a:rPr lang="zh-CN" altLang="en-US" strike="noStrike" noProof="1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256938" y="1778438"/>
            <a:ext cx="4897576" cy="823912"/>
          </a:xfrm>
        </p:spPr>
        <p:txBody>
          <a:bodyPr anchor="ctr" anchorCtr="0"/>
          <a:lstStyle>
            <a:lvl1pPr marL="0" indent="0">
              <a:buNone/>
              <a:defRPr sz="2800"/>
            </a:lvl1pPr>
            <a:lvl2pPr marL="457200" indent="0">
              <a:buNone/>
              <a:defRPr sz="2400"/>
            </a:lvl2pPr>
            <a:lvl3pPr marL="914400" indent="0">
              <a:buNone/>
              <a:defRPr sz="20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  <a:lvl6pPr marL="2286000" indent="0">
              <a:buNone/>
              <a:defRPr sz="1800"/>
            </a:lvl6pPr>
            <a:lvl7pPr marL="2743200" indent="0">
              <a:buNone/>
              <a:defRPr sz="1800"/>
            </a:lvl7pPr>
            <a:lvl8pPr marL="3200400" indent="0">
              <a:buNone/>
              <a:defRPr sz="1800"/>
            </a:lvl8pPr>
            <a:lvl9pPr marL="3657600" indent="0">
              <a:buNone/>
              <a:defRPr sz="1800"/>
            </a:lvl9pPr>
          </a:lstStyle>
          <a:p>
            <a:pPr lvl="0" fontAlgn="base"/>
            <a:r>
              <a:rPr lang="zh-CN" altLang="en-US" strike="noStrike" noProof="1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256938" y="2665379"/>
            <a:ext cx="4897576" cy="3524284"/>
          </a:xfrm>
        </p:spPr>
        <p:txBody>
          <a:bodyPr/>
          <a:lstStyle/>
          <a:p>
            <a:pPr lvl="0" fontAlgn="base"/>
            <a:r>
              <a:rPr lang="zh-CN" altLang="en-US" strike="noStrike" noProof="1"/>
              <a:t>单击此处编辑母版文本样式</a:t>
            </a:r>
          </a:p>
          <a:p>
            <a:pPr lvl="1" fontAlgn="base"/>
            <a:r>
              <a:rPr lang="zh-CN" altLang="en-US" strike="noStrike" noProof="1"/>
              <a:t>第二级</a:t>
            </a:r>
          </a:p>
          <a:p>
            <a:pPr lvl="2" fontAlgn="base"/>
            <a:r>
              <a:rPr lang="zh-CN" altLang="en-US" strike="noStrike" noProof="1"/>
              <a:t>第三级</a:t>
            </a:r>
          </a:p>
          <a:p>
            <a:pPr lvl="3" fontAlgn="base"/>
            <a:r>
              <a:rPr lang="zh-CN" altLang="en-US" strike="noStrike" noProof="1"/>
              <a:t>第四级</a:t>
            </a:r>
          </a:p>
          <a:p>
            <a:pPr lvl="4" fontAlgn="base"/>
            <a:r>
              <a:rPr lang="zh-CN" altLang="en-US" strike="noStrike" noProof="1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/>
            <a:fld id="{BB962C8B-B14F-4D97-AF65-F5344CB8AC3E}" type="datetime1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2020/6/30</a:t>
            </a:fld>
            <a:endParaRPr lang="zh-CN" altLang="en-US" strike="noStrike" noProof="1">
              <a:ea typeface="宋体" panose="02010600030101010101" pitchFamily="2" charset="-122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fontAlgn="base"/>
            <a:endParaRPr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>
              <a:ea typeface="宋体" panose="02010600030101010101" pitchFamily="2" charset="-122"/>
            </a:endParaRPr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/>
            <a:fld id="{BB962C8B-B14F-4D97-AF65-F5344CB8AC3E}" type="datetime1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2020/6/30</a:t>
            </a:fld>
            <a:endParaRPr lang="zh-CN" altLang="en-US" strike="noStrike" noProof="1">
              <a:ea typeface="宋体" panose="02010600030101010101" pitchFamily="2" charset="-122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fontAlgn="base"/>
            <a:endParaRPr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>
              <a:ea typeface="宋体" panose="02010600030101010101" pitchFamily="2" charset="-122"/>
            </a:endParaRPr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/>
            <a:fld id="{BB962C8B-B14F-4D97-AF65-F5344CB8AC3E}" type="datetime1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2020/6/30</a:t>
            </a:fld>
            <a:endParaRPr lang="zh-CN" altLang="en-US" strike="noStrike" noProof="1">
              <a:ea typeface="宋体" panose="02010600030101010101" pitchFamily="2" charset="-122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fontAlgn="base"/>
            <a:endParaRPr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>
              <a:ea typeface="宋体" panose="02010600030101010101" pitchFamily="2" charset="-122"/>
            </a:endParaRPr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pPr fontAlgn="auto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fontAlgn="base"/>
            <a:r>
              <a:rPr lang="zh-CN" altLang="en-US" strike="noStrike" noProof="1"/>
              <a:t>单击此处编辑母版文本样式</a:t>
            </a:r>
          </a:p>
          <a:p>
            <a:pPr lvl="1" fontAlgn="base"/>
            <a:r>
              <a:rPr lang="zh-CN" altLang="en-US" strike="noStrike" noProof="1"/>
              <a:t>第二级</a:t>
            </a:r>
          </a:p>
          <a:p>
            <a:pPr lvl="2" fontAlgn="base"/>
            <a:r>
              <a:rPr lang="zh-CN" altLang="en-US" strike="noStrike" noProof="1"/>
              <a:t>第三级</a:t>
            </a:r>
          </a:p>
          <a:p>
            <a:pPr lvl="3" fontAlgn="base"/>
            <a:r>
              <a:rPr lang="zh-CN" altLang="en-US" strike="noStrike" noProof="1"/>
              <a:t>第四级</a:t>
            </a:r>
          </a:p>
          <a:p>
            <a:pPr lvl="4" fontAlgn="base"/>
            <a:r>
              <a:rPr lang="zh-CN" altLang="en-US" strike="noStrike" noProof="1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fontAlgn="base"/>
            <a:r>
              <a:rPr lang="zh-CN" altLang="en-US" strike="noStrike" noProof="1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/>
            <a:fld id="{BB962C8B-B14F-4D97-AF65-F5344CB8AC3E}" type="datetime1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2020/6/30</a:t>
            </a:fld>
            <a:endParaRPr lang="zh-CN" altLang="en-US" strike="noStrike" noProof="1">
              <a:ea typeface="宋体" panose="02010600030101010101" pitchFamily="2" charset="-122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fontAlgn="base"/>
            <a:endParaRPr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>
              <a:ea typeface="宋体" panose="02010600030101010101" pitchFamily="2" charset="-122"/>
            </a:endParaRPr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4165349" cy="1600200"/>
          </a:xfrm>
        </p:spPr>
        <p:txBody>
          <a:bodyPr anchor="b"/>
          <a:lstStyle>
            <a:lvl1pPr>
              <a:defRPr sz="3200"/>
            </a:lvl1pPr>
          </a:lstStyle>
          <a:p>
            <a:pPr fontAlgn="auto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457201"/>
            <a:ext cx="6172200" cy="540385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fontAlgn="base"/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4165349" cy="3811588"/>
          </a:xfrm>
        </p:spPr>
        <p:txBody>
          <a:bodyPr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 fontAlgn="base"/>
            <a:r>
              <a:rPr lang="zh-CN" altLang="en-US" strike="noStrike" noProof="1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/>
            <a:fld id="{BB962C8B-B14F-4D97-AF65-F5344CB8AC3E}" type="datetime1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2020/6/30</a:t>
            </a:fld>
            <a:endParaRPr lang="zh-CN" altLang="en-US" strike="noStrike" noProof="1">
              <a:ea typeface="宋体" panose="02010600030101010101" pitchFamily="2" charset="-122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fontAlgn="base"/>
            <a:endParaRPr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>
              <a:ea typeface="宋体" panose="02010600030101010101" pitchFamily="2" charset="-122"/>
            </a:endParaRPr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fontAlgn="base"/>
            <a:r>
              <a:rPr lang="zh-CN" altLang="en-US" strike="noStrike" noProof="1"/>
              <a:t>单击此处编辑母版文本样式</a:t>
            </a:r>
          </a:p>
          <a:p>
            <a:pPr lvl="1" fontAlgn="base"/>
            <a:r>
              <a:rPr lang="zh-CN" altLang="en-US" strike="noStrike" noProof="1"/>
              <a:t>第二级</a:t>
            </a:r>
          </a:p>
          <a:p>
            <a:pPr lvl="2" fontAlgn="base"/>
            <a:r>
              <a:rPr lang="zh-CN" altLang="en-US" strike="noStrike" noProof="1"/>
              <a:t>第三级</a:t>
            </a:r>
          </a:p>
          <a:p>
            <a:pPr lvl="3" fontAlgn="base"/>
            <a:r>
              <a:rPr lang="zh-CN" altLang="en-US" strike="noStrike" noProof="1"/>
              <a:t>第四级</a:t>
            </a:r>
          </a:p>
          <a:p>
            <a:pPr lvl="4" fontAlgn="base"/>
            <a:r>
              <a:rPr lang="zh-CN" altLang="en-US" strike="noStrike" noProof="1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/>
            <a:fld id="{BB962C8B-B14F-4D97-AF65-F5344CB8AC3E}" type="datetime1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2020/6/30</a:t>
            </a:fld>
            <a:endParaRPr lang="zh-CN" altLang="en-US" strike="noStrike" noProof="1">
              <a:ea typeface="宋体" panose="02010600030101010101" pitchFamily="2" charset="-122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fontAlgn="base"/>
            <a:endParaRPr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>
              <a:ea typeface="宋体" panose="02010600030101010101" pitchFamily="2" charset="-122"/>
            </a:endParaRPr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pPr fontAlgn="auto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 fontAlgn="base"/>
            <a:r>
              <a:rPr lang="zh-CN" altLang="en-US" strike="noStrike" noProof="1"/>
              <a:t>单击此处编辑母版文本样式</a:t>
            </a:r>
          </a:p>
          <a:p>
            <a:pPr lvl="1" fontAlgn="base"/>
            <a:r>
              <a:rPr lang="zh-CN" altLang="en-US" strike="noStrike" noProof="1"/>
              <a:t>第二级</a:t>
            </a:r>
          </a:p>
          <a:p>
            <a:pPr lvl="2" fontAlgn="base"/>
            <a:r>
              <a:rPr lang="zh-CN" altLang="en-US" strike="noStrike" noProof="1"/>
              <a:t>第三级</a:t>
            </a:r>
          </a:p>
          <a:p>
            <a:pPr lvl="3" fontAlgn="base"/>
            <a:r>
              <a:rPr lang="zh-CN" altLang="en-US" strike="noStrike" noProof="1"/>
              <a:t>第四级</a:t>
            </a:r>
          </a:p>
          <a:p>
            <a:pPr lvl="4" fontAlgn="base"/>
            <a:r>
              <a:rPr lang="zh-CN" altLang="en-US" strike="noStrike" noProof="1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/>
            <a:fld id="{BB962C8B-B14F-4D97-AF65-F5344CB8AC3E}" type="datetime1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2020/6/30</a:t>
            </a:fld>
            <a:endParaRPr lang="zh-CN" altLang="en-US" strike="noStrike" noProof="1">
              <a:ea typeface="宋体" panose="02010600030101010101" pitchFamily="2" charset="-122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fontAlgn="base"/>
            <a:endParaRPr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>
              <a:ea typeface="宋体" panose="02010600030101010101" pitchFamily="2" charset="-122"/>
            </a:endParaRPr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pPr fontAlgn="auto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fontAlgn="base"/>
            <a:r>
              <a:rPr lang="zh-CN" altLang="en-US" strike="noStrike" noProof="1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/>
            <a:fld id="{BB962C8B-B14F-4D97-AF65-F5344CB8AC3E}" type="datetime1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2020/6/30</a:t>
            </a:fld>
            <a:endParaRPr lang="zh-CN" altLang="en-US" strike="noStrike" noProof="1">
              <a:ea typeface="宋体" panose="02010600030101010101" pitchFamily="2" charset="-122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fontAlgn="base"/>
            <a:endParaRPr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>
              <a:ea typeface="宋体" panose="02010600030101010101" pitchFamily="2" charset="-122"/>
            </a:endParaRPr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fontAlgn="base"/>
            <a:r>
              <a:rPr lang="zh-CN" altLang="en-US" strike="noStrike" noProof="1"/>
              <a:t>单击此处编辑母版文本样式</a:t>
            </a:r>
          </a:p>
          <a:p>
            <a:pPr lvl="1" fontAlgn="base"/>
            <a:r>
              <a:rPr lang="zh-CN" altLang="en-US" strike="noStrike" noProof="1"/>
              <a:t>第二级</a:t>
            </a:r>
          </a:p>
          <a:p>
            <a:pPr lvl="2" fontAlgn="base"/>
            <a:r>
              <a:rPr lang="zh-CN" altLang="en-US" strike="noStrike" noProof="1"/>
              <a:t>第三级</a:t>
            </a:r>
          </a:p>
          <a:p>
            <a:pPr lvl="3" fontAlgn="base"/>
            <a:r>
              <a:rPr lang="zh-CN" altLang="en-US" strike="noStrike" noProof="1"/>
              <a:t>第四级</a:t>
            </a:r>
          </a:p>
          <a:p>
            <a:pPr lvl="4" fontAlgn="base"/>
            <a:r>
              <a:rPr lang="zh-CN" altLang="en-US" strike="noStrike" noProof="1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/>
            <a:fld id="{BB962C8B-B14F-4D97-AF65-F5344CB8AC3E}" type="datetime1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2020/6/30</a:t>
            </a:fld>
            <a:endParaRPr lang="zh-CN" altLang="en-US" strike="noStrike" noProof="1">
              <a:ea typeface="宋体" panose="02010600030101010101" pitchFamily="2" charset="-122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fontAlgn="base"/>
            <a:endParaRPr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>
              <a:ea typeface="宋体" panose="02010600030101010101" pitchFamily="2" charset="-122"/>
            </a:endParaRPr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pPr fontAlgn="auto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fontAlgn="base"/>
            <a:r>
              <a:rPr lang="zh-CN" altLang="en-US" strike="noStrike" noProof="1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/>
            <a:fld id="{BB962C8B-B14F-4D97-AF65-F5344CB8AC3E}" type="datetime1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2020/6/30</a:t>
            </a:fld>
            <a:endParaRPr lang="zh-CN" altLang="en-US" strike="noStrike" noProof="1">
              <a:ea typeface="宋体" panose="02010600030101010101" pitchFamily="2" charset="-122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fontAlgn="base"/>
            <a:endParaRPr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>
              <a:ea typeface="宋体" panose="02010600030101010101" pitchFamily="2" charset="-122"/>
            </a:endParaRPr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 fontAlgn="base"/>
            <a:r>
              <a:rPr lang="zh-CN" altLang="en-US" strike="noStrike" noProof="1"/>
              <a:t>单击此处编辑母版文本样式</a:t>
            </a:r>
          </a:p>
          <a:p>
            <a:pPr lvl="1" fontAlgn="base"/>
            <a:r>
              <a:rPr lang="zh-CN" altLang="en-US" strike="noStrike" noProof="1"/>
              <a:t>第二级</a:t>
            </a:r>
          </a:p>
          <a:p>
            <a:pPr lvl="2" fontAlgn="base"/>
            <a:r>
              <a:rPr lang="zh-CN" altLang="en-US" strike="noStrike" noProof="1"/>
              <a:t>第三级</a:t>
            </a:r>
          </a:p>
          <a:p>
            <a:pPr lvl="3" fontAlgn="base"/>
            <a:r>
              <a:rPr lang="zh-CN" altLang="en-US" strike="noStrike" noProof="1"/>
              <a:t>第四级</a:t>
            </a:r>
          </a:p>
          <a:p>
            <a:pPr lvl="4" fontAlgn="base"/>
            <a:r>
              <a:rPr lang="zh-CN" altLang="en-US" strike="noStrike" noProof="1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 fontAlgn="base"/>
            <a:r>
              <a:rPr lang="zh-CN" altLang="en-US" strike="noStrike" noProof="1"/>
              <a:t>单击此处编辑母版文本样式</a:t>
            </a:r>
          </a:p>
          <a:p>
            <a:pPr lvl="1" fontAlgn="base"/>
            <a:r>
              <a:rPr lang="zh-CN" altLang="en-US" strike="noStrike" noProof="1"/>
              <a:t>第二级</a:t>
            </a:r>
          </a:p>
          <a:p>
            <a:pPr lvl="2" fontAlgn="base"/>
            <a:r>
              <a:rPr lang="zh-CN" altLang="en-US" strike="noStrike" noProof="1"/>
              <a:t>第三级</a:t>
            </a:r>
          </a:p>
          <a:p>
            <a:pPr lvl="3" fontAlgn="base"/>
            <a:r>
              <a:rPr lang="zh-CN" altLang="en-US" strike="noStrike" noProof="1"/>
              <a:t>第四级</a:t>
            </a:r>
          </a:p>
          <a:p>
            <a:pPr lvl="4" fontAlgn="base"/>
            <a:r>
              <a:rPr lang="zh-CN" altLang="en-US" strike="noStrike" noProof="1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/>
            <a:fld id="{BB962C8B-B14F-4D97-AF65-F5344CB8AC3E}" type="datetime1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2020/6/30</a:t>
            </a:fld>
            <a:endParaRPr lang="zh-CN" altLang="en-US" strike="noStrike" noProof="1">
              <a:ea typeface="宋体" panose="02010600030101010101" pitchFamily="2" charset="-122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fontAlgn="base"/>
            <a:endParaRPr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>
              <a:ea typeface="宋体" panose="02010600030101010101" pitchFamily="2" charset="-122"/>
            </a:endParaRPr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pPr fontAlgn="auto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1186774" y="1778438"/>
            <a:ext cx="4873574" cy="823912"/>
          </a:xfrm>
        </p:spPr>
        <p:txBody>
          <a:bodyPr anchor="ctr" anchorCtr="0"/>
          <a:lstStyle>
            <a:lvl1pPr marL="0" indent="0">
              <a:buNone/>
              <a:defRPr sz="2800"/>
            </a:lvl1pPr>
            <a:lvl2pPr marL="457200" indent="0">
              <a:buNone/>
              <a:defRPr sz="2400"/>
            </a:lvl2pPr>
            <a:lvl3pPr marL="914400" indent="0">
              <a:buNone/>
              <a:defRPr sz="20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  <a:lvl6pPr marL="2286000" indent="0">
              <a:buNone/>
              <a:defRPr sz="1800"/>
            </a:lvl6pPr>
            <a:lvl7pPr marL="2743200" indent="0">
              <a:buNone/>
              <a:defRPr sz="1800"/>
            </a:lvl7pPr>
            <a:lvl8pPr marL="3200400" indent="0">
              <a:buNone/>
              <a:defRPr sz="1800"/>
            </a:lvl8pPr>
            <a:lvl9pPr marL="3657600" indent="0">
              <a:buNone/>
              <a:defRPr sz="1800"/>
            </a:lvl9pPr>
          </a:lstStyle>
          <a:p>
            <a:pPr lvl="0" fontAlgn="base"/>
            <a:r>
              <a:rPr lang="zh-CN" altLang="en-US" strike="noStrike" noProof="1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1186774" y="2665379"/>
            <a:ext cx="4873574" cy="3524284"/>
          </a:xfrm>
        </p:spPr>
        <p:txBody>
          <a:bodyPr/>
          <a:lstStyle/>
          <a:p>
            <a:pPr lvl="0" fontAlgn="base"/>
            <a:r>
              <a:rPr lang="zh-CN" altLang="en-US" strike="noStrike" noProof="1"/>
              <a:t>单击此处编辑母版文本样式</a:t>
            </a:r>
          </a:p>
          <a:p>
            <a:pPr lvl="1" fontAlgn="base"/>
            <a:r>
              <a:rPr lang="zh-CN" altLang="en-US" strike="noStrike" noProof="1"/>
              <a:t>第二级</a:t>
            </a:r>
          </a:p>
          <a:p>
            <a:pPr lvl="2" fontAlgn="base"/>
            <a:r>
              <a:rPr lang="zh-CN" altLang="en-US" strike="noStrike" noProof="1"/>
              <a:t>第三级</a:t>
            </a:r>
          </a:p>
          <a:p>
            <a:pPr lvl="3" fontAlgn="base"/>
            <a:r>
              <a:rPr lang="zh-CN" altLang="en-US" strike="noStrike" noProof="1"/>
              <a:t>第四级</a:t>
            </a:r>
          </a:p>
          <a:p>
            <a:pPr lvl="4" fontAlgn="base"/>
            <a:r>
              <a:rPr lang="zh-CN" altLang="en-US" strike="noStrike" noProof="1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256938" y="1778438"/>
            <a:ext cx="4897576" cy="823912"/>
          </a:xfrm>
        </p:spPr>
        <p:txBody>
          <a:bodyPr anchor="ctr" anchorCtr="0"/>
          <a:lstStyle>
            <a:lvl1pPr marL="0" indent="0">
              <a:buNone/>
              <a:defRPr sz="2800"/>
            </a:lvl1pPr>
            <a:lvl2pPr marL="457200" indent="0">
              <a:buNone/>
              <a:defRPr sz="2400"/>
            </a:lvl2pPr>
            <a:lvl3pPr marL="914400" indent="0">
              <a:buNone/>
              <a:defRPr sz="20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  <a:lvl6pPr marL="2286000" indent="0">
              <a:buNone/>
              <a:defRPr sz="1800"/>
            </a:lvl6pPr>
            <a:lvl7pPr marL="2743200" indent="0">
              <a:buNone/>
              <a:defRPr sz="1800"/>
            </a:lvl7pPr>
            <a:lvl8pPr marL="3200400" indent="0">
              <a:buNone/>
              <a:defRPr sz="1800"/>
            </a:lvl8pPr>
            <a:lvl9pPr marL="3657600" indent="0">
              <a:buNone/>
              <a:defRPr sz="1800"/>
            </a:lvl9pPr>
          </a:lstStyle>
          <a:p>
            <a:pPr lvl="0" fontAlgn="base"/>
            <a:r>
              <a:rPr lang="zh-CN" altLang="en-US" strike="noStrike" noProof="1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256938" y="2665379"/>
            <a:ext cx="4897576" cy="3524284"/>
          </a:xfrm>
        </p:spPr>
        <p:txBody>
          <a:bodyPr/>
          <a:lstStyle/>
          <a:p>
            <a:pPr lvl="0" fontAlgn="base"/>
            <a:r>
              <a:rPr lang="zh-CN" altLang="en-US" strike="noStrike" noProof="1"/>
              <a:t>单击此处编辑母版文本样式</a:t>
            </a:r>
          </a:p>
          <a:p>
            <a:pPr lvl="1" fontAlgn="base"/>
            <a:r>
              <a:rPr lang="zh-CN" altLang="en-US" strike="noStrike" noProof="1"/>
              <a:t>第二级</a:t>
            </a:r>
          </a:p>
          <a:p>
            <a:pPr lvl="2" fontAlgn="base"/>
            <a:r>
              <a:rPr lang="zh-CN" altLang="en-US" strike="noStrike" noProof="1"/>
              <a:t>第三级</a:t>
            </a:r>
          </a:p>
          <a:p>
            <a:pPr lvl="3" fontAlgn="base"/>
            <a:r>
              <a:rPr lang="zh-CN" altLang="en-US" strike="noStrike" noProof="1"/>
              <a:t>第四级</a:t>
            </a:r>
          </a:p>
          <a:p>
            <a:pPr lvl="4" fontAlgn="base"/>
            <a:r>
              <a:rPr lang="zh-CN" altLang="en-US" strike="noStrike" noProof="1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/>
            <a:fld id="{BB962C8B-B14F-4D97-AF65-F5344CB8AC3E}" type="datetime1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2020/6/30</a:t>
            </a:fld>
            <a:endParaRPr lang="zh-CN" altLang="en-US" strike="noStrike" noProof="1">
              <a:ea typeface="宋体" panose="02010600030101010101" pitchFamily="2" charset="-122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fontAlgn="base"/>
            <a:endParaRPr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>
              <a:ea typeface="宋体" panose="02010600030101010101" pitchFamily="2" charset="-122"/>
            </a:endParaRPr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/>
            <a:fld id="{BB962C8B-B14F-4D97-AF65-F5344CB8AC3E}" type="datetime1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2020/6/30</a:t>
            </a:fld>
            <a:endParaRPr lang="zh-CN" altLang="en-US" strike="noStrike" noProof="1">
              <a:ea typeface="宋体" panose="02010600030101010101" pitchFamily="2" charset="-122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fontAlgn="base"/>
            <a:endParaRPr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>
              <a:ea typeface="宋体" panose="02010600030101010101" pitchFamily="2" charset="-122"/>
            </a:endParaRPr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/>
            <a:fld id="{BB962C8B-B14F-4D97-AF65-F5344CB8AC3E}" type="datetime1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2020/6/30</a:t>
            </a:fld>
            <a:endParaRPr lang="zh-CN" altLang="en-US" strike="noStrike" noProof="1">
              <a:ea typeface="宋体" panose="02010600030101010101" pitchFamily="2" charset="-122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fontAlgn="base"/>
            <a:endParaRPr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>
              <a:ea typeface="宋体" panose="02010600030101010101" pitchFamily="2" charset="-122"/>
            </a:endParaRPr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pPr fontAlgn="auto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fontAlgn="base"/>
            <a:r>
              <a:rPr lang="zh-CN" altLang="en-US" strike="noStrike" noProof="1"/>
              <a:t>单击此处编辑母版文本样式</a:t>
            </a:r>
          </a:p>
          <a:p>
            <a:pPr lvl="1" fontAlgn="base"/>
            <a:r>
              <a:rPr lang="zh-CN" altLang="en-US" strike="noStrike" noProof="1"/>
              <a:t>第二级</a:t>
            </a:r>
          </a:p>
          <a:p>
            <a:pPr lvl="2" fontAlgn="base"/>
            <a:r>
              <a:rPr lang="zh-CN" altLang="en-US" strike="noStrike" noProof="1"/>
              <a:t>第三级</a:t>
            </a:r>
          </a:p>
          <a:p>
            <a:pPr lvl="3" fontAlgn="base"/>
            <a:r>
              <a:rPr lang="zh-CN" altLang="en-US" strike="noStrike" noProof="1"/>
              <a:t>第四级</a:t>
            </a:r>
          </a:p>
          <a:p>
            <a:pPr lvl="4" fontAlgn="base"/>
            <a:r>
              <a:rPr lang="zh-CN" altLang="en-US" strike="noStrike" noProof="1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fontAlgn="base"/>
            <a:r>
              <a:rPr lang="zh-CN" altLang="en-US" strike="noStrike" noProof="1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/>
            <a:fld id="{BB962C8B-B14F-4D97-AF65-F5344CB8AC3E}" type="datetime1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2020/6/30</a:t>
            </a:fld>
            <a:endParaRPr lang="zh-CN" altLang="en-US" strike="noStrike" noProof="1">
              <a:ea typeface="宋体" panose="02010600030101010101" pitchFamily="2" charset="-122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fontAlgn="base"/>
            <a:endParaRPr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>
              <a:ea typeface="宋体" panose="02010600030101010101" pitchFamily="2" charset="-122"/>
            </a:endParaRPr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4165349" cy="1600200"/>
          </a:xfrm>
        </p:spPr>
        <p:txBody>
          <a:bodyPr anchor="b"/>
          <a:lstStyle>
            <a:lvl1pPr>
              <a:defRPr sz="3200"/>
            </a:lvl1pPr>
          </a:lstStyle>
          <a:p>
            <a:pPr fontAlgn="auto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457201"/>
            <a:ext cx="6172200" cy="540385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fontAlgn="base"/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4165349" cy="3811588"/>
          </a:xfrm>
        </p:spPr>
        <p:txBody>
          <a:bodyPr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 fontAlgn="base"/>
            <a:r>
              <a:rPr lang="zh-CN" altLang="en-US" strike="noStrike" noProof="1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/>
            <a:fld id="{BB962C8B-B14F-4D97-AF65-F5344CB8AC3E}" type="datetime1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2020/6/30</a:t>
            </a:fld>
            <a:endParaRPr lang="zh-CN" altLang="en-US" strike="noStrike" noProof="1">
              <a:ea typeface="宋体" panose="02010600030101010101" pitchFamily="2" charset="-122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fontAlgn="base"/>
            <a:endParaRPr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>
              <a:ea typeface="宋体" panose="02010600030101010101" pitchFamily="2" charset="-122"/>
            </a:endParaRPr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fontAlgn="base"/>
            <a:r>
              <a:rPr lang="zh-CN" altLang="en-US" strike="noStrike" noProof="1"/>
              <a:t>单击此处编辑母版文本样式</a:t>
            </a:r>
          </a:p>
          <a:p>
            <a:pPr lvl="1" fontAlgn="base"/>
            <a:r>
              <a:rPr lang="zh-CN" altLang="en-US" strike="noStrike" noProof="1"/>
              <a:t>第二级</a:t>
            </a:r>
          </a:p>
          <a:p>
            <a:pPr lvl="2" fontAlgn="base"/>
            <a:r>
              <a:rPr lang="zh-CN" altLang="en-US" strike="noStrike" noProof="1"/>
              <a:t>第三级</a:t>
            </a:r>
          </a:p>
          <a:p>
            <a:pPr lvl="3" fontAlgn="base"/>
            <a:r>
              <a:rPr lang="zh-CN" altLang="en-US" strike="noStrike" noProof="1"/>
              <a:t>第四级</a:t>
            </a:r>
          </a:p>
          <a:p>
            <a:pPr lvl="4" fontAlgn="base"/>
            <a:r>
              <a:rPr lang="zh-CN" altLang="en-US" strike="noStrike" noProof="1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/>
            <a:fld id="{BB962C8B-B14F-4D97-AF65-F5344CB8AC3E}" type="datetime1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2020/6/30</a:t>
            </a:fld>
            <a:endParaRPr lang="zh-CN" altLang="en-US" strike="noStrike" noProof="1">
              <a:ea typeface="宋体" panose="02010600030101010101" pitchFamily="2" charset="-122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fontAlgn="base"/>
            <a:endParaRPr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>
              <a:ea typeface="宋体" panose="02010600030101010101" pitchFamily="2" charset="-122"/>
            </a:endParaRPr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pPr fontAlgn="auto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 fontAlgn="base"/>
            <a:r>
              <a:rPr lang="zh-CN" altLang="en-US" strike="noStrike" noProof="1"/>
              <a:t>单击此处编辑母版文本样式</a:t>
            </a:r>
          </a:p>
          <a:p>
            <a:pPr lvl="1" fontAlgn="base"/>
            <a:r>
              <a:rPr lang="zh-CN" altLang="en-US" strike="noStrike" noProof="1"/>
              <a:t>第二级</a:t>
            </a:r>
          </a:p>
          <a:p>
            <a:pPr lvl="2" fontAlgn="base"/>
            <a:r>
              <a:rPr lang="zh-CN" altLang="en-US" strike="noStrike" noProof="1"/>
              <a:t>第三级</a:t>
            </a:r>
          </a:p>
          <a:p>
            <a:pPr lvl="3" fontAlgn="base"/>
            <a:r>
              <a:rPr lang="zh-CN" altLang="en-US" strike="noStrike" noProof="1"/>
              <a:t>第四级</a:t>
            </a:r>
          </a:p>
          <a:p>
            <a:pPr lvl="4" fontAlgn="base"/>
            <a:r>
              <a:rPr lang="zh-CN" altLang="en-US" strike="noStrike" noProof="1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/>
            <a:fld id="{BB962C8B-B14F-4D97-AF65-F5344CB8AC3E}" type="datetime1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2020/6/30</a:t>
            </a:fld>
            <a:endParaRPr lang="zh-CN" altLang="en-US" strike="noStrike" noProof="1">
              <a:ea typeface="宋体" panose="02010600030101010101" pitchFamily="2" charset="-122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fontAlgn="base"/>
            <a:endParaRPr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>
              <a:ea typeface="宋体" panose="02010600030101010101" pitchFamily="2" charset="-122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1.xml"/><Relationship Id="rId3" Type="http://schemas.openxmlformats.org/officeDocument/2006/relationships/slideLayout" Target="../slideLayouts/slideLayout26.xml"/><Relationship Id="rId7" Type="http://schemas.openxmlformats.org/officeDocument/2006/relationships/slideLayout" Target="../slideLayouts/slideLayout30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5.xml"/><Relationship Id="rId1" Type="http://schemas.openxmlformats.org/officeDocument/2006/relationships/slideLayout" Target="../slideLayouts/slideLayout24.xml"/><Relationship Id="rId6" Type="http://schemas.openxmlformats.org/officeDocument/2006/relationships/slideLayout" Target="../slideLayouts/slideLayout29.xml"/><Relationship Id="rId11" Type="http://schemas.openxmlformats.org/officeDocument/2006/relationships/slideLayout" Target="../slideLayouts/slideLayout34.xml"/><Relationship Id="rId5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33.xml"/><Relationship Id="rId4" Type="http://schemas.openxmlformats.org/officeDocument/2006/relationships/slideLayout" Target="../slideLayouts/slideLayout27.xml"/><Relationship Id="rId9" Type="http://schemas.openxmlformats.org/officeDocument/2006/relationships/slideLayout" Target="../slideLayouts/slideLayout3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 w="9525">
            <a:noFill/>
          </a:ln>
        </p:spPr>
        <p:txBody>
          <a:bodyPr vert="horz" anchor="ctr"/>
          <a:lstStyle/>
          <a:p>
            <a:pPr lvl="0"/>
            <a:r>
              <a:rPr lang="zh-CN" altLang="en-US"/>
              <a:t>单击此处编辑母版标题样式</a:t>
            </a:r>
          </a:p>
        </p:txBody>
      </p:sp>
      <p:sp>
        <p:nvSpPr>
          <p:cNvPr id="1027" name="文本占位符 2"/>
          <p:cNvSpPr>
            <a:spLocks noGrp="1"/>
          </p:cNvSpPr>
          <p:nvPr>
            <p:ph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 w="9525">
            <a:noFill/>
          </a:ln>
        </p:spPr>
        <p:txBody>
          <a:bodyPr vert="horz" anchor="t"/>
          <a:lstStyle/>
          <a:p>
            <a:pPr lvl="0"/>
            <a:r>
              <a:rPr lang="zh-CN" altLang="en-US"/>
              <a:t>编辑母版文本样式</a:t>
            </a:r>
          </a:p>
          <a:p>
            <a:pPr lvl="1" indent="-228600"/>
            <a:r>
              <a:rPr lang="zh-CN" altLang="en-US"/>
              <a:t>第二级</a:t>
            </a:r>
          </a:p>
          <a:p>
            <a:pPr lvl="2" indent="-228600"/>
            <a:r>
              <a:rPr lang="zh-CN" altLang="en-US"/>
              <a:t>第三级</a:t>
            </a:r>
          </a:p>
          <a:p>
            <a:pPr lvl="3" indent="-228600"/>
            <a:r>
              <a:rPr lang="zh-CN" altLang="en-US"/>
              <a:t>第四级</a:t>
            </a:r>
          </a:p>
          <a:p>
            <a:pPr lvl="4" indent="-228600"/>
            <a:r>
              <a:rPr lang="zh-CN" altLang="en-US"/>
              <a:t>第五级</a:t>
            </a:r>
          </a:p>
        </p:txBody>
      </p:sp>
      <p:sp>
        <p:nvSpPr>
          <p:cNvPr id="1028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 w="9525">
            <a:noFill/>
          </a:ln>
        </p:spPr>
        <p:txBody>
          <a:bodyPr vert="horz" anchor="ctr"/>
          <a:lstStyle>
            <a:lvl1pPr algn="l">
              <a:defRPr sz="1200">
                <a:solidFill>
                  <a:srgbClr val="898989"/>
                </a:solidFill>
                <a:ea typeface="宋体" panose="02010600030101010101" pitchFamily="2" charset="-122"/>
              </a:defRPr>
            </a:lvl1pPr>
          </a:lstStyle>
          <a:p>
            <a:pPr lvl="0" fontAlgn="base"/>
            <a:fld id="{BB962C8B-B14F-4D97-AF65-F5344CB8AC3E}" type="datetime1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2020/6/30</a:t>
            </a:fld>
            <a:endParaRPr lang="zh-CN" altLang="en-US" strike="noStrike" noProof="1">
              <a:ea typeface="宋体" panose="02010600030101010101" pitchFamily="2" charset="-122"/>
            </a:endParaRPr>
          </a:p>
        </p:txBody>
      </p:sp>
      <p:sp>
        <p:nvSpPr>
          <p:cNvPr id="1029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 w="9525">
            <a:noFill/>
          </a:ln>
        </p:spPr>
        <p:txBody>
          <a:bodyPr vert="horz" anchor="ctr"/>
          <a:lstStyle>
            <a:lvl1pPr algn="ctr">
              <a:defRPr sz="1200">
                <a:solidFill>
                  <a:srgbClr val="898989"/>
                </a:solidFill>
                <a:ea typeface="宋体" panose="02010600030101010101" pitchFamily="2" charset="-122"/>
              </a:defRPr>
            </a:lvl1pPr>
          </a:lstStyle>
          <a:p>
            <a:pPr lvl="0" fontAlgn="base"/>
            <a:endParaRPr/>
          </a:p>
        </p:txBody>
      </p:sp>
      <p:sp>
        <p:nvSpPr>
          <p:cNvPr id="1030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 w="9525">
            <a:noFill/>
          </a:ln>
        </p:spPr>
        <p:txBody>
          <a:bodyPr vert="horz" anchor="ctr"/>
          <a:lstStyle>
            <a:lvl1pPr algn="r">
              <a:defRPr sz="1200">
                <a:solidFill>
                  <a:srgbClr val="898989"/>
                </a:solidFill>
                <a:ea typeface="宋体" panose="02010600030101010101" pitchFamily="2" charset="-122"/>
              </a:defRPr>
            </a:lvl1pPr>
          </a:lstStyle>
          <a:p>
            <a:pPr lvl="0"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>
              <a:ea typeface="宋体" panose="02010600030101010101" pitchFamily="2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hf sldNum="0" hdr="0" ftr="0" dt="0"/>
  <p:txStyles>
    <p:titleStyle>
      <a:lvl1pPr marL="914400" lvl="0" indent="-914400" algn="l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  <a:sym typeface="等线 Light" charset="-122"/>
        </a:defRPr>
      </a:lvl1pPr>
    </p:titleStyle>
    <p:bodyStyle>
      <a:lvl1pPr marL="228600" lvl="0" indent="-228600" algn="l" defTabSz="914400" eaLnBrk="1" fontAlgn="base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  <a:sym typeface="等线" charset="-122"/>
        </a:defRPr>
      </a:lvl1pPr>
      <a:lvl2pPr marL="685800" lvl="1" indent="-228600" algn="l" defTabSz="914400" eaLnBrk="1" fontAlgn="base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等线" charset="-122"/>
          <a:ea typeface="等线" charset="-122"/>
          <a:cs typeface="+mn-cs"/>
          <a:sym typeface="等线" charset="-122"/>
        </a:defRPr>
      </a:lvl2pPr>
      <a:lvl3pPr marL="1143000" lvl="2" indent="-228600" algn="l" defTabSz="914400" eaLnBrk="1" fontAlgn="base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等线" charset="-122"/>
          <a:ea typeface="等线" charset="-122"/>
          <a:cs typeface="+mn-cs"/>
          <a:sym typeface="等线" charset="-122"/>
        </a:defRPr>
      </a:lvl3pPr>
      <a:lvl4pPr marL="1600200" lvl="3" indent="-228600" algn="l" defTabSz="914400" eaLnBrk="1" fontAlgn="base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等线" charset="-122"/>
          <a:ea typeface="等线" charset="-122"/>
          <a:cs typeface="+mn-cs"/>
          <a:sym typeface="等线" charset="-122"/>
        </a:defRPr>
      </a:lvl4pPr>
      <a:lvl5pPr marL="2057400" lvl="4" indent="-228600" algn="l" defTabSz="914400" eaLnBrk="1" fontAlgn="base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等线" charset="-122"/>
          <a:ea typeface="等线" charset="-122"/>
          <a:cs typeface="+mn-cs"/>
          <a:sym typeface="等线" charset="-122"/>
        </a:defRPr>
      </a:lvl5pPr>
      <a:lvl6pPr marL="2514600" lvl="5" indent="-228600" algn="l" defTabSz="914400" eaLnBrk="1" fontAlgn="base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等线" charset="-122"/>
          <a:ea typeface="等线" charset="-122"/>
          <a:cs typeface="+mn-cs"/>
          <a:sym typeface="等线" charset="-122"/>
        </a:defRPr>
      </a:lvl6pPr>
      <a:lvl7pPr marL="2971800" lvl="6" indent="-228600" algn="l" defTabSz="914400" eaLnBrk="1" fontAlgn="base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等线" charset="-122"/>
          <a:ea typeface="等线" charset="-122"/>
          <a:cs typeface="+mn-cs"/>
          <a:sym typeface="等线" charset="-122"/>
        </a:defRPr>
      </a:lvl7pPr>
      <a:lvl8pPr marL="3429000" lvl="7" indent="-228600" algn="l" defTabSz="914400" eaLnBrk="1" fontAlgn="base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等线" charset="-122"/>
          <a:ea typeface="等线" charset="-122"/>
          <a:cs typeface="+mn-cs"/>
          <a:sym typeface="等线" charset="-122"/>
        </a:defRPr>
      </a:lvl8pPr>
      <a:lvl9pPr marL="3886200" lvl="8" indent="-228600" algn="l" defTabSz="914400" eaLnBrk="1" fontAlgn="base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等线" charset="-122"/>
          <a:ea typeface="等线" charset="-122"/>
          <a:cs typeface="+mn-cs"/>
          <a:sym typeface="等线" charset="-122"/>
        </a:defRPr>
      </a:lvl9pPr>
    </p:bodyStyle>
    <p:otherStyle>
      <a:lvl1pPr marL="0" lvl="0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defRPr sz="18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defRPr sz="1800" kern="1200" baseline="0">
          <a:solidFill>
            <a:schemeClr val="tx1"/>
          </a:solidFill>
          <a:ea typeface="宋体" panose="02010600030101010101" pitchFamily="2" charset="-122"/>
          <a:cs typeface="+mn-cs"/>
        </a:defRPr>
      </a:lvl2pPr>
      <a:lvl3pPr marL="914400" lvl="2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defRPr sz="1800" kern="1200" baseline="0">
          <a:solidFill>
            <a:schemeClr val="tx1"/>
          </a:solidFill>
          <a:ea typeface="宋体" panose="02010600030101010101" pitchFamily="2" charset="-122"/>
          <a:cs typeface="+mn-cs"/>
        </a:defRPr>
      </a:lvl3pPr>
      <a:lvl4pPr marL="1371600" lvl="3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defRPr sz="1800" kern="1200" baseline="0">
          <a:solidFill>
            <a:schemeClr val="tx1"/>
          </a:solidFill>
          <a:ea typeface="宋体" panose="02010600030101010101" pitchFamily="2" charset="-122"/>
          <a:cs typeface="+mn-cs"/>
        </a:defRPr>
      </a:lvl4pPr>
      <a:lvl5pPr marL="1828800" lvl="4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defRPr sz="1800" kern="1200" baseline="0">
          <a:solidFill>
            <a:schemeClr val="tx1"/>
          </a:solidFill>
          <a:ea typeface="宋体" panose="02010600030101010101" pitchFamily="2" charset="-122"/>
          <a:cs typeface="+mn-cs"/>
        </a:defRPr>
      </a:lvl5pPr>
      <a:lvl6pPr marL="2286000" lvl="5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defRPr sz="1800" kern="1200" baseline="0">
          <a:solidFill>
            <a:schemeClr val="tx1"/>
          </a:solidFill>
          <a:ea typeface="宋体" panose="02010600030101010101" pitchFamily="2" charset="-122"/>
          <a:cs typeface="+mn-cs"/>
        </a:defRPr>
      </a:lvl6pPr>
      <a:lvl7pPr marL="2743200" lvl="6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defRPr sz="1800" kern="1200" baseline="0">
          <a:solidFill>
            <a:schemeClr val="tx1"/>
          </a:solidFill>
          <a:ea typeface="宋体" panose="02010600030101010101" pitchFamily="2" charset="-122"/>
          <a:cs typeface="+mn-cs"/>
        </a:defRPr>
      </a:lvl7pPr>
      <a:lvl8pPr marL="3200400" lvl="7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defRPr sz="1800" kern="1200" baseline="0">
          <a:solidFill>
            <a:schemeClr val="tx1"/>
          </a:solidFill>
          <a:ea typeface="宋体" panose="02010600030101010101" pitchFamily="2" charset="-122"/>
          <a:cs typeface="+mn-cs"/>
        </a:defRPr>
      </a:lvl8pPr>
      <a:lvl9pPr marL="3657600" lvl="8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defRPr sz="1800" kern="1200" baseline="0">
          <a:solidFill>
            <a:schemeClr val="tx1"/>
          </a:solidFill>
          <a:ea typeface="宋体" panose="02010600030101010101" pitchFamily="2" charset="-122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 w="9525">
            <a:noFill/>
          </a:ln>
        </p:spPr>
        <p:txBody>
          <a:bodyPr vert="horz" anchor="ctr"/>
          <a:lstStyle/>
          <a:p>
            <a:pPr lvl="0"/>
            <a:r>
              <a:rPr lang="zh-CN" altLang="en-US"/>
              <a:t>单击此处编辑母版标题样式</a:t>
            </a:r>
          </a:p>
        </p:txBody>
      </p:sp>
      <p:sp>
        <p:nvSpPr>
          <p:cNvPr id="2051" name="文本占位符 2"/>
          <p:cNvSpPr>
            <a:spLocks noGrp="1"/>
          </p:cNvSpPr>
          <p:nvPr>
            <p:ph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 w="9525">
            <a:noFill/>
          </a:ln>
        </p:spPr>
        <p:txBody>
          <a:bodyPr vert="horz" anchor="t"/>
          <a:lstStyle/>
          <a:p>
            <a:pPr lvl="0"/>
            <a:r>
              <a:rPr lang="zh-CN" altLang="en-US"/>
              <a:t>编辑母版文本样式</a:t>
            </a:r>
          </a:p>
          <a:p>
            <a:pPr lvl="1" indent="-228600"/>
            <a:r>
              <a:rPr lang="zh-CN" altLang="en-US"/>
              <a:t>第二级</a:t>
            </a:r>
          </a:p>
          <a:p>
            <a:pPr lvl="2" indent="-228600"/>
            <a:r>
              <a:rPr lang="zh-CN" altLang="en-US"/>
              <a:t>第三级</a:t>
            </a:r>
          </a:p>
          <a:p>
            <a:pPr lvl="3" indent="-228600"/>
            <a:r>
              <a:rPr lang="zh-CN" altLang="en-US"/>
              <a:t>第四级</a:t>
            </a:r>
          </a:p>
          <a:p>
            <a:pPr lvl="4" indent="-228600"/>
            <a:r>
              <a:rPr lang="zh-CN" altLang="en-US"/>
              <a:t>第五级</a:t>
            </a:r>
          </a:p>
        </p:txBody>
      </p:sp>
      <p:sp>
        <p:nvSpPr>
          <p:cNvPr id="1028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 w="9525">
            <a:noFill/>
          </a:ln>
        </p:spPr>
        <p:txBody>
          <a:bodyPr vert="horz" anchor="ctr"/>
          <a:lstStyle>
            <a:lvl1pPr algn="l">
              <a:defRPr sz="1200">
                <a:solidFill>
                  <a:srgbClr val="898989"/>
                </a:solidFill>
                <a:ea typeface="宋体" panose="02010600030101010101" pitchFamily="2" charset="-122"/>
              </a:defRPr>
            </a:lvl1pPr>
          </a:lstStyle>
          <a:p>
            <a:pPr lvl="0" fontAlgn="base"/>
            <a:fld id="{BB962C8B-B14F-4D97-AF65-F5344CB8AC3E}" type="datetime1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2020/6/30</a:t>
            </a:fld>
            <a:endParaRPr lang="zh-CN" altLang="en-US" strike="noStrike" noProof="1">
              <a:ea typeface="宋体" panose="02010600030101010101" pitchFamily="2" charset="-122"/>
            </a:endParaRPr>
          </a:p>
        </p:txBody>
      </p:sp>
      <p:sp>
        <p:nvSpPr>
          <p:cNvPr id="1029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 w="9525">
            <a:noFill/>
          </a:ln>
        </p:spPr>
        <p:txBody>
          <a:bodyPr vert="horz" anchor="ctr"/>
          <a:lstStyle>
            <a:lvl1pPr algn="ctr">
              <a:defRPr sz="1200">
                <a:solidFill>
                  <a:srgbClr val="898989"/>
                </a:solidFill>
                <a:ea typeface="宋体" panose="02010600030101010101" pitchFamily="2" charset="-122"/>
              </a:defRPr>
            </a:lvl1pPr>
          </a:lstStyle>
          <a:p>
            <a:pPr lvl="0" fontAlgn="base"/>
            <a:endParaRPr/>
          </a:p>
        </p:txBody>
      </p:sp>
      <p:sp>
        <p:nvSpPr>
          <p:cNvPr id="1030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 w="9525">
            <a:noFill/>
          </a:ln>
        </p:spPr>
        <p:txBody>
          <a:bodyPr vert="horz" anchor="ctr"/>
          <a:lstStyle>
            <a:lvl1pPr algn="r">
              <a:defRPr sz="1200">
                <a:solidFill>
                  <a:srgbClr val="898989"/>
                </a:solidFill>
                <a:ea typeface="宋体" panose="02010600030101010101" pitchFamily="2" charset="-122"/>
              </a:defRPr>
            </a:lvl1pPr>
          </a:lstStyle>
          <a:p>
            <a:pPr lvl="0"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>
              <a:ea typeface="宋体" panose="02010600030101010101" pitchFamily="2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p:hf sldNum="0" hdr="0" ftr="0" dt="0"/>
  <p:txStyles>
    <p:titleStyle>
      <a:lvl1pPr marL="914400" lvl="0" indent="-914400" algn="l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  <a:sym typeface="等线 Light" charset="-122"/>
        </a:defRPr>
      </a:lvl1pPr>
    </p:titleStyle>
    <p:bodyStyle>
      <a:lvl1pPr marL="228600" lvl="0" indent="-228600" algn="l" defTabSz="914400" eaLnBrk="1" fontAlgn="base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  <a:sym typeface="等线" charset="-122"/>
        </a:defRPr>
      </a:lvl1pPr>
      <a:lvl2pPr marL="685800" lvl="1" indent="-228600" algn="l" defTabSz="914400" eaLnBrk="1" fontAlgn="base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等线" charset="-122"/>
          <a:ea typeface="等线" charset="-122"/>
          <a:cs typeface="+mn-cs"/>
          <a:sym typeface="等线" charset="-122"/>
        </a:defRPr>
      </a:lvl2pPr>
      <a:lvl3pPr marL="1143000" lvl="2" indent="-228600" algn="l" defTabSz="914400" eaLnBrk="1" fontAlgn="base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等线" charset="-122"/>
          <a:ea typeface="等线" charset="-122"/>
          <a:cs typeface="+mn-cs"/>
          <a:sym typeface="等线" charset="-122"/>
        </a:defRPr>
      </a:lvl3pPr>
      <a:lvl4pPr marL="1600200" lvl="3" indent="-228600" algn="l" defTabSz="914400" eaLnBrk="1" fontAlgn="base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等线" charset="-122"/>
          <a:ea typeface="等线" charset="-122"/>
          <a:cs typeface="+mn-cs"/>
          <a:sym typeface="等线" charset="-122"/>
        </a:defRPr>
      </a:lvl4pPr>
      <a:lvl5pPr marL="2057400" lvl="4" indent="-228600" algn="l" defTabSz="914400" eaLnBrk="1" fontAlgn="base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等线" charset="-122"/>
          <a:ea typeface="等线" charset="-122"/>
          <a:cs typeface="+mn-cs"/>
          <a:sym typeface="等线" charset="-122"/>
        </a:defRPr>
      </a:lvl5pPr>
      <a:lvl6pPr marL="2514600" lvl="5" indent="-228600" algn="l" defTabSz="914400" eaLnBrk="1" fontAlgn="base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等线" charset="-122"/>
          <a:ea typeface="等线" charset="-122"/>
          <a:cs typeface="+mn-cs"/>
          <a:sym typeface="等线" charset="-122"/>
        </a:defRPr>
      </a:lvl6pPr>
      <a:lvl7pPr marL="2971800" lvl="6" indent="-228600" algn="l" defTabSz="914400" eaLnBrk="1" fontAlgn="base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等线" charset="-122"/>
          <a:ea typeface="等线" charset="-122"/>
          <a:cs typeface="+mn-cs"/>
          <a:sym typeface="等线" charset="-122"/>
        </a:defRPr>
      </a:lvl7pPr>
      <a:lvl8pPr marL="3429000" lvl="7" indent="-228600" algn="l" defTabSz="914400" eaLnBrk="1" fontAlgn="base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等线" charset="-122"/>
          <a:ea typeface="等线" charset="-122"/>
          <a:cs typeface="+mn-cs"/>
          <a:sym typeface="等线" charset="-122"/>
        </a:defRPr>
      </a:lvl8pPr>
      <a:lvl9pPr marL="3886200" lvl="8" indent="-228600" algn="l" defTabSz="914400" eaLnBrk="1" fontAlgn="base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等线" charset="-122"/>
          <a:ea typeface="等线" charset="-122"/>
          <a:cs typeface="+mn-cs"/>
          <a:sym typeface="等线" charset="-122"/>
        </a:defRPr>
      </a:lvl9pPr>
    </p:bodyStyle>
    <p:otherStyle>
      <a:lvl1pPr marL="0" lvl="0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defRPr sz="18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defRPr sz="1800" kern="1200" baseline="0">
          <a:solidFill>
            <a:schemeClr val="tx1"/>
          </a:solidFill>
          <a:ea typeface="宋体" panose="02010600030101010101" pitchFamily="2" charset="-122"/>
          <a:cs typeface="+mn-cs"/>
        </a:defRPr>
      </a:lvl2pPr>
      <a:lvl3pPr marL="914400" lvl="2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defRPr sz="1800" kern="1200" baseline="0">
          <a:solidFill>
            <a:schemeClr val="tx1"/>
          </a:solidFill>
          <a:ea typeface="宋体" panose="02010600030101010101" pitchFamily="2" charset="-122"/>
          <a:cs typeface="+mn-cs"/>
        </a:defRPr>
      </a:lvl3pPr>
      <a:lvl4pPr marL="1371600" lvl="3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defRPr sz="1800" kern="1200" baseline="0">
          <a:solidFill>
            <a:schemeClr val="tx1"/>
          </a:solidFill>
          <a:ea typeface="宋体" panose="02010600030101010101" pitchFamily="2" charset="-122"/>
          <a:cs typeface="+mn-cs"/>
        </a:defRPr>
      </a:lvl4pPr>
      <a:lvl5pPr marL="1828800" lvl="4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defRPr sz="1800" kern="1200" baseline="0">
          <a:solidFill>
            <a:schemeClr val="tx1"/>
          </a:solidFill>
          <a:ea typeface="宋体" panose="02010600030101010101" pitchFamily="2" charset="-122"/>
          <a:cs typeface="+mn-cs"/>
        </a:defRPr>
      </a:lvl5pPr>
      <a:lvl6pPr marL="2286000" lvl="5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defRPr sz="1800" kern="1200" baseline="0">
          <a:solidFill>
            <a:schemeClr val="tx1"/>
          </a:solidFill>
          <a:ea typeface="宋体" panose="02010600030101010101" pitchFamily="2" charset="-122"/>
          <a:cs typeface="+mn-cs"/>
        </a:defRPr>
      </a:lvl6pPr>
      <a:lvl7pPr marL="2743200" lvl="6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defRPr sz="1800" kern="1200" baseline="0">
          <a:solidFill>
            <a:schemeClr val="tx1"/>
          </a:solidFill>
          <a:ea typeface="宋体" panose="02010600030101010101" pitchFamily="2" charset="-122"/>
          <a:cs typeface="+mn-cs"/>
        </a:defRPr>
      </a:lvl7pPr>
      <a:lvl8pPr marL="3200400" lvl="7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defRPr sz="1800" kern="1200" baseline="0">
          <a:solidFill>
            <a:schemeClr val="tx1"/>
          </a:solidFill>
          <a:ea typeface="宋体" panose="02010600030101010101" pitchFamily="2" charset="-122"/>
          <a:cs typeface="+mn-cs"/>
        </a:defRPr>
      </a:lvl8pPr>
      <a:lvl9pPr marL="3657600" lvl="8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defRPr sz="1800" kern="1200" baseline="0">
          <a:solidFill>
            <a:schemeClr val="tx1"/>
          </a:solidFill>
          <a:ea typeface="宋体" panose="02010600030101010101" pitchFamily="2" charset="-122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 w="9525">
            <a:noFill/>
          </a:ln>
        </p:spPr>
        <p:txBody>
          <a:bodyPr vert="horz" anchor="ctr"/>
          <a:lstStyle/>
          <a:p>
            <a:pPr lvl="0"/>
            <a:r>
              <a:rPr lang="zh-CN" altLang="en-US"/>
              <a:t>单击此处编辑母版标题样式</a:t>
            </a:r>
          </a:p>
        </p:txBody>
      </p:sp>
      <p:sp>
        <p:nvSpPr>
          <p:cNvPr id="3075" name="文本占位符 2"/>
          <p:cNvSpPr>
            <a:spLocks noGrp="1"/>
          </p:cNvSpPr>
          <p:nvPr>
            <p:ph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 w="9525">
            <a:noFill/>
          </a:ln>
        </p:spPr>
        <p:txBody>
          <a:bodyPr vert="horz" anchor="t"/>
          <a:lstStyle/>
          <a:p>
            <a:pPr lvl="0"/>
            <a:r>
              <a:rPr lang="zh-CN" altLang="en-US"/>
              <a:t>编辑母版文本样式</a:t>
            </a:r>
          </a:p>
          <a:p>
            <a:pPr lvl="1" indent="-228600"/>
            <a:r>
              <a:rPr lang="zh-CN" altLang="en-US"/>
              <a:t>第二级</a:t>
            </a:r>
          </a:p>
          <a:p>
            <a:pPr lvl="2" indent="-228600"/>
            <a:r>
              <a:rPr lang="zh-CN" altLang="en-US"/>
              <a:t>第三级</a:t>
            </a:r>
          </a:p>
          <a:p>
            <a:pPr lvl="3" indent="-228600"/>
            <a:r>
              <a:rPr lang="zh-CN" altLang="en-US"/>
              <a:t>第四级</a:t>
            </a:r>
          </a:p>
          <a:p>
            <a:pPr lvl="4" indent="-228600"/>
            <a:r>
              <a:rPr lang="zh-CN" altLang="en-US"/>
              <a:t>第五级</a:t>
            </a:r>
          </a:p>
        </p:txBody>
      </p:sp>
      <p:sp>
        <p:nvSpPr>
          <p:cNvPr id="1028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 w="9525">
            <a:noFill/>
          </a:ln>
        </p:spPr>
        <p:txBody>
          <a:bodyPr vert="horz" anchor="ctr"/>
          <a:lstStyle>
            <a:lvl1pPr algn="l">
              <a:defRPr sz="1200">
                <a:solidFill>
                  <a:srgbClr val="898989"/>
                </a:solidFill>
                <a:ea typeface="宋体" panose="02010600030101010101" pitchFamily="2" charset="-122"/>
              </a:defRPr>
            </a:lvl1pPr>
          </a:lstStyle>
          <a:p>
            <a:pPr lvl="0" fontAlgn="base"/>
            <a:fld id="{BB962C8B-B14F-4D97-AF65-F5344CB8AC3E}" type="datetime1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2020/6/30</a:t>
            </a:fld>
            <a:endParaRPr lang="zh-CN" altLang="en-US" strike="noStrike" noProof="1">
              <a:ea typeface="宋体" panose="02010600030101010101" pitchFamily="2" charset="-122"/>
            </a:endParaRPr>
          </a:p>
        </p:txBody>
      </p:sp>
      <p:sp>
        <p:nvSpPr>
          <p:cNvPr id="1029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 w="9525">
            <a:noFill/>
          </a:ln>
        </p:spPr>
        <p:txBody>
          <a:bodyPr vert="horz" anchor="ctr"/>
          <a:lstStyle>
            <a:lvl1pPr algn="ctr">
              <a:defRPr sz="1200">
                <a:solidFill>
                  <a:srgbClr val="898989"/>
                </a:solidFill>
                <a:ea typeface="宋体" panose="02010600030101010101" pitchFamily="2" charset="-122"/>
              </a:defRPr>
            </a:lvl1pPr>
          </a:lstStyle>
          <a:p>
            <a:pPr lvl="0" fontAlgn="base"/>
            <a:endParaRPr/>
          </a:p>
        </p:txBody>
      </p:sp>
      <p:sp>
        <p:nvSpPr>
          <p:cNvPr id="1030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 w="9525">
            <a:noFill/>
          </a:ln>
        </p:spPr>
        <p:txBody>
          <a:bodyPr vert="horz" anchor="ctr"/>
          <a:lstStyle>
            <a:lvl1pPr algn="r">
              <a:defRPr sz="1200">
                <a:solidFill>
                  <a:srgbClr val="898989"/>
                </a:solidFill>
                <a:ea typeface="宋体" panose="02010600030101010101" pitchFamily="2" charset="-122"/>
              </a:defRPr>
            </a:lvl1pPr>
          </a:lstStyle>
          <a:p>
            <a:pPr lvl="0"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>
              <a:ea typeface="宋体" panose="02010600030101010101" pitchFamily="2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675" r:id="rId2"/>
    <p:sldLayoutId id="2147483676" r:id="rId3"/>
    <p:sldLayoutId id="2147483677" r:id="rId4"/>
    <p:sldLayoutId id="2147483678" r:id="rId5"/>
    <p:sldLayoutId id="2147483679" r:id="rId6"/>
    <p:sldLayoutId id="2147483680" r:id="rId7"/>
    <p:sldLayoutId id="2147483681" r:id="rId8"/>
    <p:sldLayoutId id="2147483682" r:id="rId9"/>
    <p:sldLayoutId id="2147483683" r:id="rId10"/>
    <p:sldLayoutId id="2147483684" r:id="rId11"/>
  </p:sldLayoutIdLst>
  <p:hf sldNum="0" hdr="0" ftr="0" dt="0"/>
  <p:txStyles>
    <p:titleStyle>
      <a:lvl1pPr marL="914400" lvl="0" indent="-914400" algn="l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  <a:sym typeface="等线 Light" charset="-122"/>
        </a:defRPr>
      </a:lvl1pPr>
    </p:titleStyle>
    <p:bodyStyle>
      <a:lvl1pPr marL="228600" lvl="0" indent="-228600" algn="l" defTabSz="914400" eaLnBrk="1" fontAlgn="base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  <a:sym typeface="等线" charset="-122"/>
        </a:defRPr>
      </a:lvl1pPr>
      <a:lvl2pPr marL="685800" lvl="1" indent="-228600" algn="l" defTabSz="914400" eaLnBrk="1" fontAlgn="base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等线" charset="-122"/>
          <a:ea typeface="等线" charset="-122"/>
          <a:cs typeface="+mn-cs"/>
          <a:sym typeface="等线" charset="-122"/>
        </a:defRPr>
      </a:lvl2pPr>
      <a:lvl3pPr marL="1143000" lvl="2" indent="-228600" algn="l" defTabSz="914400" eaLnBrk="1" fontAlgn="base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等线" charset="-122"/>
          <a:ea typeface="等线" charset="-122"/>
          <a:cs typeface="+mn-cs"/>
          <a:sym typeface="等线" charset="-122"/>
        </a:defRPr>
      </a:lvl3pPr>
      <a:lvl4pPr marL="1600200" lvl="3" indent="-228600" algn="l" defTabSz="914400" eaLnBrk="1" fontAlgn="base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等线" charset="-122"/>
          <a:ea typeface="等线" charset="-122"/>
          <a:cs typeface="+mn-cs"/>
          <a:sym typeface="等线" charset="-122"/>
        </a:defRPr>
      </a:lvl4pPr>
      <a:lvl5pPr marL="2057400" lvl="4" indent="-228600" algn="l" defTabSz="914400" eaLnBrk="1" fontAlgn="base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等线" charset="-122"/>
          <a:ea typeface="等线" charset="-122"/>
          <a:cs typeface="+mn-cs"/>
          <a:sym typeface="等线" charset="-122"/>
        </a:defRPr>
      </a:lvl5pPr>
      <a:lvl6pPr marL="2514600" lvl="5" indent="-228600" algn="l" defTabSz="914400" eaLnBrk="1" fontAlgn="base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等线" charset="-122"/>
          <a:ea typeface="等线" charset="-122"/>
          <a:cs typeface="+mn-cs"/>
          <a:sym typeface="等线" charset="-122"/>
        </a:defRPr>
      </a:lvl6pPr>
      <a:lvl7pPr marL="2971800" lvl="6" indent="-228600" algn="l" defTabSz="914400" eaLnBrk="1" fontAlgn="base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等线" charset="-122"/>
          <a:ea typeface="等线" charset="-122"/>
          <a:cs typeface="+mn-cs"/>
          <a:sym typeface="等线" charset="-122"/>
        </a:defRPr>
      </a:lvl7pPr>
      <a:lvl8pPr marL="3429000" lvl="7" indent="-228600" algn="l" defTabSz="914400" eaLnBrk="1" fontAlgn="base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等线" charset="-122"/>
          <a:ea typeface="等线" charset="-122"/>
          <a:cs typeface="+mn-cs"/>
          <a:sym typeface="等线" charset="-122"/>
        </a:defRPr>
      </a:lvl8pPr>
      <a:lvl9pPr marL="3886200" lvl="8" indent="-228600" algn="l" defTabSz="914400" eaLnBrk="1" fontAlgn="base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等线" charset="-122"/>
          <a:ea typeface="等线" charset="-122"/>
          <a:cs typeface="+mn-cs"/>
          <a:sym typeface="等线" charset="-122"/>
        </a:defRPr>
      </a:lvl9pPr>
    </p:bodyStyle>
    <p:otherStyle>
      <a:lvl1pPr marL="0" lvl="0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defRPr sz="18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defRPr sz="1800" kern="1200" baseline="0">
          <a:solidFill>
            <a:schemeClr val="tx1"/>
          </a:solidFill>
          <a:ea typeface="宋体" panose="02010600030101010101" pitchFamily="2" charset="-122"/>
          <a:cs typeface="+mn-cs"/>
        </a:defRPr>
      </a:lvl2pPr>
      <a:lvl3pPr marL="914400" lvl="2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defRPr sz="1800" kern="1200" baseline="0">
          <a:solidFill>
            <a:schemeClr val="tx1"/>
          </a:solidFill>
          <a:ea typeface="宋体" panose="02010600030101010101" pitchFamily="2" charset="-122"/>
          <a:cs typeface="+mn-cs"/>
        </a:defRPr>
      </a:lvl3pPr>
      <a:lvl4pPr marL="1371600" lvl="3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defRPr sz="1800" kern="1200" baseline="0">
          <a:solidFill>
            <a:schemeClr val="tx1"/>
          </a:solidFill>
          <a:ea typeface="宋体" panose="02010600030101010101" pitchFamily="2" charset="-122"/>
          <a:cs typeface="+mn-cs"/>
        </a:defRPr>
      </a:lvl4pPr>
      <a:lvl5pPr marL="1828800" lvl="4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defRPr sz="1800" kern="1200" baseline="0">
          <a:solidFill>
            <a:schemeClr val="tx1"/>
          </a:solidFill>
          <a:ea typeface="宋体" panose="02010600030101010101" pitchFamily="2" charset="-122"/>
          <a:cs typeface="+mn-cs"/>
        </a:defRPr>
      </a:lvl5pPr>
      <a:lvl6pPr marL="2286000" lvl="5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defRPr sz="1800" kern="1200" baseline="0">
          <a:solidFill>
            <a:schemeClr val="tx1"/>
          </a:solidFill>
          <a:ea typeface="宋体" panose="02010600030101010101" pitchFamily="2" charset="-122"/>
          <a:cs typeface="+mn-cs"/>
        </a:defRPr>
      </a:lvl6pPr>
      <a:lvl7pPr marL="2743200" lvl="6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defRPr sz="1800" kern="1200" baseline="0">
          <a:solidFill>
            <a:schemeClr val="tx1"/>
          </a:solidFill>
          <a:ea typeface="宋体" panose="02010600030101010101" pitchFamily="2" charset="-122"/>
          <a:cs typeface="+mn-cs"/>
        </a:defRPr>
      </a:lvl7pPr>
      <a:lvl8pPr marL="3200400" lvl="7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defRPr sz="1800" kern="1200" baseline="0">
          <a:solidFill>
            <a:schemeClr val="tx1"/>
          </a:solidFill>
          <a:ea typeface="宋体" panose="02010600030101010101" pitchFamily="2" charset="-122"/>
          <a:cs typeface="+mn-cs"/>
        </a:defRPr>
      </a:lvl8pPr>
      <a:lvl9pPr marL="3657600" lvl="8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defRPr sz="1800" kern="1200" baseline="0">
          <a:solidFill>
            <a:schemeClr val="tx1"/>
          </a:solidFill>
          <a:ea typeface="宋体" panose="02010600030101010101" pitchFamily="2" charset="-122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2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slideLayout" Target="../slideLayouts/slideLayout16.xml"/><Relationship Id="rId1" Type="http://schemas.openxmlformats.org/officeDocument/2006/relationships/tags" Target="../tags/tag3.xml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slideLayout" Target="../slideLayouts/slideLayout16.xml"/><Relationship Id="rId1" Type="http://schemas.openxmlformats.org/officeDocument/2006/relationships/tags" Target="../tags/tag4.xml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slideLayout" Target="../slideLayouts/slideLayout16.xml"/><Relationship Id="rId1" Type="http://schemas.openxmlformats.org/officeDocument/2006/relationships/tags" Target="../tags/tag5.xml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slideLayout" Target="../slideLayouts/slideLayout16.xml"/><Relationship Id="rId1" Type="http://schemas.openxmlformats.org/officeDocument/2006/relationships/tags" Target="../tags/tag6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2.jpeg"/><Relationship Id="rId7" Type="http://schemas.openxmlformats.org/officeDocument/2006/relationships/image" Target="../media/image14.png"/><Relationship Id="rId2" Type="http://schemas.openxmlformats.org/officeDocument/2006/relationships/slideLayout" Target="../slideLayouts/slideLayout16.xml"/><Relationship Id="rId1" Type="http://schemas.openxmlformats.org/officeDocument/2006/relationships/tags" Target="../tags/tag7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Relationship Id="rId9" Type="http://schemas.openxmlformats.org/officeDocument/2006/relationships/image" Target="../media/image1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slideLayout" Target="../slideLayouts/slideLayout16.xml"/><Relationship Id="rId1" Type="http://schemas.openxmlformats.org/officeDocument/2006/relationships/tags" Target="../tags/tag8.xml"/><Relationship Id="rId4" Type="http://schemas.openxmlformats.org/officeDocument/2006/relationships/image" Target="../media/image1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slideLayout" Target="../slideLayouts/slideLayout16.xml"/><Relationship Id="rId1" Type="http://schemas.openxmlformats.org/officeDocument/2006/relationships/tags" Target="../tags/tag9.xml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slideLayout" Target="../slideLayouts/slideLayout16.xml"/><Relationship Id="rId1" Type="http://schemas.openxmlformats.org/officeDocument/2006/relationships/tags" Target="../tags/tag10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slideLayout" Target="../slideLayouts/slideLayout16.xml"/><Relationship Id="rId1" Type="http://schemas.openxmlformats.org/officeDocument/2006/relationships/tags" Target="../tags/tag11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3" Type="http://schemas.openxmlformats.org/officeDocument/2006/relationships/notesSlide" Target="../notesSlides/notesSlide2.xml"/><Relationship Id="rId7" Type="http://schemas.openxmlformats.org/officeDocument/2006/relationships/image" Target="../media/image25.png"/><Relationship Id="rId2" Type="http://schemas.openxmlformats.org/officeDocument/2006/relationships/slideLayout" Target="../slideLayouts/slideLayout16.xml"/><Relationship Id="rId1" Type="http://schemas.openxmlformats.org/officeDocument/2006/relationships/tags" Target="../tags/tag12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4" Type="http://schemas.openxmlformats.org/officeDocument/2006/relationships/image" Target="../media/image2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slideLayout" Target="../slideLayouts/slideLayout16.xml"/><Relationship Id="rId1" Type="http://schemas.openxmlformats.org/officeDocument/2006/relationships/tags" Target="../tags/tag13.xml"/><Relationship Id="rId6" Type="http://schemas.openxmlformats.org/officeDocument/2006/relationships/image" Target="../media/image29.png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slideLayout" Target="../slideLayouts/slideLayout16.xml"/><Relationship Id="rId1" Type="http://schemas.openxmlformats.org/officeDocument/2006/relationships/tags" Target="../tags/tag14.xml"/><Relationship Id="rId5" Type="http://schemas.openxmlformats.org/officeDocument/2006/relationships/image" Target="../media/image31.png"/><Relationship Id="rId4" Type="http://schemas.openxmlformats.org/officeDocument/2006/relationships/image" Target="../media/image30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slideLayout" Target="../slideLayouts/slideLayout16.xml"/><Relationship Id="rId1" Type="http://schemas.openxmlformats.org/officeDocument/2006/relationships/tags" Target="../tags/tag15.xml"/><Relationship Id="rId6" Type="http://schemas.openxmlformats.org/officeDocument/2006/relationships/image" Target="../media/image34.png"/><Relationship Id="rId5" Type="http://schemas.openxmlformats.org/officeDocument/2006/relationships/image" Target="../media/image33.png"/><Relationship Id="rId4" Type="http://schemas.openxmlformats.org/officeDocument/2006/relationships/image" Target="../media/image32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slideLayout" Target="../slideLayouts/slideLayout16.xml"/><Relationship Id="rId1" Type="http://schemas.openxmlformats.org/officeDocument/2006/relationships/tags" Target="../tags/tag16.xml"/><Relationship Id="rId5" Type="http://schemas.openxmlformats.org/officeDocument/2006/relationships/image" Target="../media/image36.png"/><Relationship Id="rId4" Type="http://schemas.openxmlformats.org/officeDocument/2006/relationships/image" Target="../media/image35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slideLayout" Target="../slideLayouts/slideLayout16.xml"/><Relationship Id="rId1" Type="http://schemas.openxmlformats.org/officeDocument/2006/relationships/tags" Target="../tags/tag17.xml"/><Relationship Id="rId4" Type="http://schemas.openxmlformats.org/officeDocument/2006/relationships/image" Target="../media/image37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7" Type="http://schemas.openxmlformats.org/officeDocument/2006/relationships/image" Target="../media/image40.png"/><Relationship Id="rId2" Type="http://schemas.openxmlformats.org/officeDocument/2006/relationships/slideLayout" Target="../slideLayouts/slideLayout16.xml"/><Relationship Id="rId1" Type="http://schemas.openxmlformats.org/officeDocument/2006/relationships/tags" Target="../tags/tag18.xml"/><Relationship Id="rId6" Type="http://schemas.openxmlformats.org/officeDocument/2006/relationships/image" Target="../media/image31.png"/><Relationship Id="rId5" Type="http://schemas.openxmlformats.org/officeDocument/2006/relationships/image" Target="../media/image39.png"/><Relationship Id="rId4" Type="http://schemas.openxmlformats.org/officeDocument/2006/relationships/image" Target="../media/image38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slideLayout" Target="../slideLayouts/slideLayout16.xml"/><Relationship Id="rId1" Type="http://schemas.openxmlformats.org/officeDocument/2006/relationships/tags" Target="../tags/tag19.xml"/><Relationship Id="rId4" Type="http://schemas.openxmlformats.org/officeDocument/2006/relationships/image" Target="../media/image41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slideLayout" Target="../slideLayouts/slideLayout16.xml"/><Relationship Id="rId1" Type="http://schemas.openxmlformats.org/officeDocument/2006/relationships/tags" Target="../tags/tag20.xml"/><Relationship Id="rId5" Type="http://schemas.openxmlformats.org/officeDocument/2006/relationships/image" Target="../media/image43.png"/><Relationship Id="rId4" Type="http://schemas.openxmlformats.org/officeDocument/2006/relationships/image" Target="../media/image42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7" Type="http://schemas.openxmlformats.org/officeDocument/2006/relationships/image" Target="../media/image47.png"/><Relationship Id="rId2" Type="http://schemas.openxmlformats.org/officeDocument/2006/relationships/slideLayout" Target="../slideLayouts/slideLayout27.xml"/><Relationship Id="rId1" Type="http://schemas.openxmlformats.org/officeDocument/2006/relationships/tags" Target="../tags/tag21.xml"/><Relationship Id="rId6" Type="http://schemas.openxmlformats.org/officeDocument/2006/relationships/image" Target="../media/image46.png"/><Relationship Id="rId5" Type="http://schemas.openxmlformats.org/officeDocument/2006/relationships/image" Target="../media/image45.png"/><Relationship Id="rId4" Type="http://schemas.openxmlformats.org/officeDocument/2006/relationships/image" Target="../media/image44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slideLayout" Target="../slideLayouts/slideLayout27.xml"/><Relationship Id="rId1" Type="http://schemas.openxmlformats.org/officeDocument/2006/relationships/tags" Target="../tags/tag22.xml"/><Relationship Id="rId4" Type="http://schemas.openxmlformats.org/officeDocument/2006/relationships/image" Target="../media/image48.pn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3.png"/><Relationship Id="rId3" Type="http://schemas.openxmlformats.org/officeDocument/2006/relationships/image" Target="../media/image2.jpeg"/><Relationship Id="rId7" Type="http://schemas.openxmlformats.org/officeDocument/2006/relationships/image" Target="../media/image52.png"/><Relationship Id="rId2" Type="http://schemas.openxmlformats.org/officeDocument/2006/relationships/slideLayout" Target="../slideLayouts/slideLayout27.xml"/><Relationship Id="rId1" Type="http://schemas.openxmlformats.org/officeDocument/2006/relationships/tags" Target="../tags/tag23.xml"/><Relationship Id="rId6" Type="http://schemas.openxmlformats.org/officeDocument/2006/relationships/image" Target="../media/image51.png"/><Relationship Id="rId5" Type="http://schemas.openxmlformats.org/officeDocument/2006/relationships/image" Target="../media/image50.png"/><Relationship Id="rId4" Type="http://schemas.openxmlformats.org/officeDocument/2006/relationships/image" Target="../media/image49.png"/><Relationship Id="rId9" Type="http://schemas.openxmlformats.org/officeDocument/2006/relationships/image" Target="../media/image54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slideLayout" Target="../slideLayouts/slideLayout27.xml"/><Relationship Id="rId1" Type="http://schemas.openxmlformats.org/officeDocument/2006/relationships/tags" Target="../tags/tag24.xml"/><Relationship Id="rId5" Type="http://schemas.openxmlformats.org/officeDocument/2006/relationships/image" Target="../media/image56.png"/><Relationship Id="rId4" Type="http://schemas.openxmlformats.org/officeDocument/2006/relationships/image" Target="../media/image55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slideLayout" Target="../slideLayouts/slideLayout27.xml"/><Relationship Id="rId1" Type="http://schemas.openxmlformats.org/officeDocument/2006/relationships/tags" Target="../tags/tag25.xml"/><Relationship Id="rId5" Type="http://schemas.openxmlformats.org/officeDocument/2006/relationships/image" Target="../media/image57.png"/><Relationship Id="rId4" Type="http://schemas.openxmlformats.org/officeDocument/2006/relationships/image" Target="../media/image50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slideLayout" Target="../slideLayouts/slideLayout27.xml"/><Relationship Id="rId1" Type="http://schemas.openxmlformats.org/officeDocument/2006/relationships/tags" Target="../tags/tag26.xml"/><Relationship Id="rId6" Type="http://schemas.openxmlformats.org/officeDocument/2006/relationships/image" Target="../media/image60.png"/><Relationship Id="rId5" Type="http://schemas.openxmlformats.org/officeDocument/2006/relationships/image" Target="../media/image59.png"/><Relationship Id="rId4" Type="http://schemas.openxmlformats.org/officeDocument/2006/relationships/image" Target="../media/image58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slideLayout" Target="../slideLayouts/slideLayout27.xml"/><Relationship Id="rId1" Type="http://schemas.openxmlformats.org/officeDocument/2006/relationships/tags" Target="../tags/tag27.xml"/><Relationship Id="rId6" Type="http://schemas.openxmlformats.org/officeDocument/2006/relationships/image" Target="../media/image62.png"/><Relationship Id="rId5" Type="http://schemas.openxmlformats.org/officeDocument/2006/relationships/image" Target="../media/image61.png"/><Relationship Id="rId4" Type="http://schemas.openxmlformats.org/officeDocument/2006/relationships/image" Target="../media/image58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7" Type="http://schemas.openxmlformats.org/officeDocument/2006/relationships/image" Target="../media/image65.png"/><Relationship Id="rId2" Type="http://schemas.openxmlformats.org/officeDocument/2006/relationships/slideLayout" Target="../slideLayouts/slideLayout27.xml"/><Relationship Id="rId1" Type="http://schemas.openxmlformats.org/officeDocument/2006/relationships/tags" Target="../tags/tag28.xml"/><Relationship Id="rId6" Type="http://schemas.openxmlformats.org/officeDocument/2006/relationships/image" Target="../media/image64.png"/><Relationship Id="rId5" Type="http://schemas.openxmlformats.org/officeDocument/2006/relationships/image" Target="../media/image63.png"/><Relationship Id="rId4" Type="http://schemas.openxmlformats.org/officeDocument/2006/relationships/image" Target="../media/image2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slideLayout" Target="../slideLayouts/slideLayout27.xml"/><Relationship Id="rId1" Type="http://schemas.openxmlformats.org/officeDocument/2006/relationships/tags" Target="../tags/tag29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slideLayout" Target="../slideLayouts/slideLayout27.xml"/><Relationship Id="rId1" Type="http://schemas.openxmlformats.org/officeDocument/2006/relationships/tags" Target="../tags/tag30.xml"/><Relationship Id="rId4" Type="http://schemas.openxmlformats.org/officeDocument/2006/relationships/image" Target="../media/image66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slideLayout" Target="../slideLayouts/slideLayout27.xml"/><Relationship Id="rId1" Type="http://schemas.openxmlformats.org/officeDocument/2006/relationships/tags" Target="../tags/tag31.xml"/><Relationship Id="rId5" Type="http://schemas.openxmlformats.org/officeDocument/2006/relationships/image" Target="../media/image5.png"/><Relationship Id="rId4" Type="http://schemas.openxmlformats.org/officeDocument/2006/relationships/image" Target="../media/image6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>
            <a:extLst>
              <a:ext uri="{FF2B5EF4-FFF2-40B4-BE49-F238E27FC236}">
                <a16:creationId xmlns:a16="http://schemas.microsoft.com/office/drawing/2014/main" id="{D9D8AF29-5A27-4A06-8F1E-40D4F9B89B8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855" y="6927"/>
            <a:ext cx="12192000" cy="6844146"/>
          </a:xfrm>
          <a:prstGeom prst="rect">
            <a:avLst/>
          </a:prstGeom>
        </p:spPr>
      </p:pic>
      <p:sp>
        <p:nvSpPr>
          <p:cNvPr id="5" name="矩形 4">
            <a:extLst>
              <a:ext uri="{FF2B5EF4-FFF2-40B4-BE49-F238E27FC236}">
                <a16:creationId xmlns:a16="http://schemas.microsoft.com/office/drawing/2014/main" id="{F37E1CD0-05DC-45D4-A321-7F50F627800E}"/>
              </a:ext>
            </a:extLst>
          </p:cNvPr>
          <p:cNvSpPr/>
          <p:nvPr/>
        </p:nvSpPr>
        <p:spPr>
          <a:xfrm>
            <a:off x="545583" y="2786471"/>
            <a:ext cx="2341419" cy="99752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id="{2616BF25-3D68-4180-909A-FC6FC41E2F61}"/>
              </a:ext>
            </a:extLst>
          </p:cNvPr>
          <p:cNvSpPr/>
          <p:nvPr/>
        </p:nvSpPr>
        <p:spPr>
          <a:xfrm>
            <a:off x="671705" y="3733150"/>
            <a:ext cx="3090041" cy="81278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矩形: 圆角 1">
            <a:extLst>
              <a:ext uri="{FF2B5EF4-FFF2-40B4-BE49-F238E27FC236}">
                <a16:creationId xmlns:a16="http://schemas.microsoft.com/office/drawing/2014/main" id="{4983D4CC-06D9-4B0E-8FD8-C1D057404E2C}"/>
              </a:ext>
            </a:extLst>
          </p:cNvPr>
          <p:cNvSpPr/>
          <p:nvPr/>
        </p:nvSpPr>
        <p:spPr>
          <a:xfrm>
            <a:off x="728318" y="2971214"/>
            <a:ext cx="785172" cy="654655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600" i="1" dirty="0">
                <a:solidFill>
                  <a:srgbClr val="2842A2"/>
                </a:solidFill>
                <a:latin typeface="思源黑体 CN Medium" panose="020B0600000000000000" pitchFamily="34" charset="-122"/>
                <a:ea typeface="思源黑体 CN Medium" panose="020B0600000000000000" pitchFamily="34" charset="-122"/>
              </a:rPr>
              <a:t>07.01</a:t>
            </a:r>
            <a:r>
              <a:rPr lang="en-US" altLang="zh-CN" sz="1700" i="1" dirty="0">
                <a:solidFill>
                  <a:srgbClr val="2842A2"/>
                </a:solidFill>
                <a:latin typeface="思源黑体 CN Medium" panose="020B0600000000000000" pitchFamily="34" charset="-122"/>
                <a:ea typeface="思源黑体 CN Medium" panose="020B0600000000000000" pitchFamily="34" charset="-122"/>
              </a:rPr>
              <a:t>2020</a:t>
            </a:r>
            <a:endParaRPr lang="zh-CN" altLang="en-US" sz="1700" i="1" dirty="0">
              <a:solidFill>
                <a:srgbClr val="2842A2"/>
              </a:solidFill>
              <a:latin typeface="思源黑体 CN Medium" panose="020B0600000000000000" pitchFamily="34" charset="-122"/>
              <a:ea typeface="思源黑体 CN Medium" panose="020B0600000000000000" pitchFamily="34" charset="-122"/>
            </a:endParaRPr>
          </a:p>
        </p:txBody>
      </p:sp>
      <p:sp>
        <p:nvSpPr>
          <p:cNvPr id="8" name="矩形: 圆角 7">
            <a:extLst>
              <a:ext uri="{FF2B5EF4-FFF2-40B4-BE49-F238E27FC236}">
                <a16:creationId xmlns:a16="http://schemas.microsoft.com/office/drawing/2014/main" id="{C67CA802-960D-476E-8604-3CE25C3C6EA7}"/>
              </a:ext>
            </a:extLst>
          </p:cNvPr>
          <p:cNvSpPr/>
          <p:nvPr/>
        </p:nvSpPr>
        <p:spPr>
          <a:xfrm>
            <a:off x="573769" y="3733150"/>
            <a:ext cx="3090041" cy="686854"/>
          </a:xfrm>
          <a:prstGeom prst="round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000" dirty="0">
                <a:solidFill>
                  <a:srgbClr val="2842A2"/>
                </a:solidFill>
                <a:latin typeface="思源黑体 CN Medium" panose="020B0600000000000000" pitchFamily="34" charset="-122"/>
                <a:ea typeface="思源黑体 CN Medium" panose="020B0600000000000000" pitchFamily="34" charset="-122"/>
              </a:rPr>
              <a:t>--</a:t>
            </a:r>
            <a:r>
              <a:rPr lang="zh-CN" altLang="en-US" sz="3000" dirty="0">
                <a:solidFill>
                  <a:srgbClr val="2842A2"/>
                </a:solidFill>
                <a:latin typeface="思源黑体 CN Medium" panose="020B0600000000000000" pitchFamily="34" charset="-122"/>
                <a:ea typeface="思源黑体 CN Medium" panose="020B0600000000000000" pitchFamily="34" charset="-122"/>
              </a:rPr>
              <a:t>功能模块解析</a:t>
            </a:r>
          </a:p>
        </p:txBody>
      </p:sp>
      <p:sp>
        <p:nvSpPr>
          <p:cNvPr id="9" name="矩形: 折角 8">
            <a:extLst>
              <a:ext uri="{FF2B5EF4-FFF2-40B4-BE49-F238E27FC236}">
                <a16:creationId xmlns:a16="http://schemas.microsoft.com/office/drawing/2014/main" id="{C10F94AB-804D-4AF1-8E3E-BAA30004AF03}"/>
              </a:ext>
            </a:extLst>
          </p:cNvPr>
          <p:cNvSpPr/>
          <p:nvPr/>
        </p:nvSpPr>
        <p:spPr>
          <a:xfrm>
            <a:off x="1612144" y="3128868"/>
            <a:ext cx="1288713" cy="373704"/>
          </a:xfrm>
          <a:prstGeom prst="foldedCorner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zh-CN" altLang="en-US" sz="2400" dirty="0">
                <a:latin typeface="思源黑体 CN Bold" panose="020B0800000000000000" pitchFamily="34" charset="-122"/>
                <a:ea typeface="思源黑体 CN Bold" panose="020B0800000000000000" pitchFamily="34" charset="-122"/>
              </a:rPr>
              <a:t>第</a:t>
            </a:r>
            <a:r>
              <a:rPr lang="en-US" altLang="zh-CN" sz="2400" dirty="0">
                <a:latin typeface="思源黑体 CN Bold" panose="020B0800000000000000" pitchFamily="34" charset="-122"/>
                <a:ea typeface="思源黑体 CN Bold" panose="020B0800000000000000" pitchFamily="34" charset="-122"/>
              </a:rPr>
              <a:t>11</a:t>
            </a:r>
            <a:r>
              <a:rPr lang="zh-CN" altLang="en-US" sz="2400" dirty="0">
                <a:latin typeface="思源黑体 CN Bold" panose="020B0800000000000000" pitchFamily="34" charset="-122"/>
                <a:ea typeface="思源黑体 CN Bold" panose="020B0800000000000000" pitchFamily="34" charset="-122"/>
              </a:rPr>
              <a:t>期</a:t>
            </a:r>
          </a:p>
        </p:txBody>
      </p:sp>
      <p:sp>
        <p:nvSpPr>
          <p:cNvPr id="10" name="矩形 9">
            <a:extLst>
              <a:ext uri="{FF2B5EF4-FFF2-40B4-BE49-F238E27FC236}">
                <a16:creationId xmlns:a16="http://schemas.microsoft.com/office/drawing/2014/main" id="{CE407EB6-99E5-41D9-8B6C-873A9E593CBD}"/>
              </a:ext>
            </a:extLst>
          </p:cNvPr>
          <p:cNvSpPr/>
          <p:nvPr/>
        </p:nvSpPr>
        <p:spPr>
          <a:xfrm>
            <a:off x="1612143" y="3076574"/>
            <a:ext cx="1288713" cy="48276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custDataLst>
      <p:tags r:id="rId1"/>
    </p:custData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 descr="底部ppt0416-1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3492" y="6163310"/>
            <a:ext cx="12198985" cy="694690"/>
          </a:xfrm>
          <a:prstGeom prst="rect">
            <a:avLst/>
          </a:prstGeom>
        </p:spPr>
      </p:pic>
      <p:pic>
        <p:nvPicPr>
          <p:cNvPr id="19" name="图片 18">
            <a:extLst>
              <a:ext uri="{FF2B5EF4-FFF2-40B4-BE49-F238E27FC236}">
                <a16:creationId xmlns:a16="http://schemas.microsoft.com/office/drawing/2014/main" id="{55716DAA-669A-4082-B3D7-7C035B6FDCF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12192000" cy="6163310"/>
          </a:xfrm>
          <a:prstGeom prst="rect">
            <a:avLst/>
          </a:prstGeom>
        </p:spPr>
      </p:pic>
      <p:sp>
        <p:nvSpPr>
          <p:cNvPr id="20" name="矩形 19">
            <a:extLst>
              <a:ext uri="{FF2B5EF4-FFF2-40B4-BE49-F238E27FC236}">
                <a16:creationId xmlns:a16="http://schemas.microsoft.com/office/drawing/2014/main" id="{FD670B79-EC5C-4FEE-8E57-59268680DD19}"/>
              </a:ext>
            </a:extLst>
          </p:cNvPr>
          <p:cNvSpPr/>
          <p:nvPr/>
        </p:nvSpPr>
        <p:spPr>
          <a:xfrm>
            <a:off x="937843" y="1676400"/>
            <a:ext cx="5369169" cy="1301261"/>
          </a:xfrm>
          <a:prstGeom prst="rect">
            <a:avLst/>
          </a:prstGeom>
          <a:solidFill>
            <a:srgbClr val="0A48D1"/>
          </a:solidFill>
          <a:ln>
            <a:solidFill>
              <a:srgbClr val="0A48D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5000" dirty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禅道项目管理软件</a:t>
            </a:r>
            <a:endParaRPr lang="en-US" altLang="zh-CN" sz="5000" dirty="0">
              <a:latin typeface="思源黑体 CN Light" panose="020B0300000000000000" pitchFamily="34" charset="-122"/>
              <a:ea typeface="思源黑体 CN Light" panose="020B0300000000000000" pitchFamily="34" charset="-122"/>
            </a:endParaRPr>
          </a:p>
        </p:txBody>
      </p:sp>
      <p:sp>
        <p:nvSpPr>
          <p:cNvPr id="28" name="矩形 27">
            <a:extLst>
              <a:ext uri="{FF2B5EF4-FFF2-40B4-BE49-F238E27FC236}">
                <a16:creationId xmlns:a16="http://schemas.microsoft.com/office/drawing/2014/main" id="{7E3C0BC6-0A5A-4FE5-9EBC-991DB88D90DC}"/>
              </a:ext>
            </a:extLst>
          </p:cNvPr>
          <p:cNvSpPr/>
          <p:nvPr/>
        </p:nvSpPr>
        <p:spPr>
          <a:xfrm>
            <a:off x="304800" y="3235569"/>
            <a:ext cx="5369169" cy="2239108"/>
          </a:xfrm>
          <a:prstGeom prst="rect">
            <a:avLst/>
          </a:prstGeom>
          <a:solidFill>
            <a:srgbClr val="0A48D1"/>
          </a:solidFill>
          <a:ln>
            <a:solidFill>
              <a:srgbClr val="0A48D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33" name="组合 32">
            <a:extLst>
              <a:ext uri="{FF2B5EF4-FFF2-40B4-BE49-F238E27FC236}">
                <a16:creationId xmlns:a16="http://schemas.microsoft.com/office/drawing/2014/main" id="{384CAA8C-6609-4E94-AB75-4B9A0EDC19DE}"/>
              </a:ext>
            </a:extLst>
          </p:cNvPr>
          <p:cNvGrpSpPr/>
          <p:nvPr/>
        </p:nvGrpSpPr>
        <p:grpSpPr>
          <a:xfrm>
            <a:off x="1051036" y="2878018"/>
            <a:ext cx="2795750" cy="788275"/>
            <a:chOff x="942581" y="2878019"/>
            <a:chExt cx="3183944" cy="694690"/>
          </a:xfrm>
        </p:grpSpPr>
        <p:grpSp>
          <p:nvGrpSpPr>
            <p:cNvPr id="27" name="组合 26">
              <a:extLst>
                <a:ext uri="{FF2B5EF4-FFF2-40B4-BE49-F238E27FC236}">
                  <a16:creationId xmlns:a16="http://schemas.microsoft.com/office/drawing/2014/main" id="{1069D00C-D316-4C18-ADF9-CD03541C34F6}"/>
                </a:ext>
              </a:extLst>
            </p:cNvPr>
            <p:cNvGrpSpPr/>
            <p:nvPr/>
          </p:nvGrpSpPr>
          <p:grpSpPr>
            <a:xfrm>
              <a:off x="942581" y="2878019"/>
              <a:ext cx="3183944" cy="694690"/>
              <a:chOff x="3005842" y="3429000"/>
              <a:chExt cx="3183944" cy="694690"/>
            </a:xfrm>
          </p:grpSpPr>
          <p:sp>
            <p:nvSpPr>
              <p:cNvPr id="24" name="流程图: 延期 23">
                <a:extLst>
                  <a:ext uri="{FF2B5EF4-FFF2-40B4-BE49-F238E27FC236}">
                    <a16:creationId xmlns:a16="http://schemas.microsoft.com/office/drawing/2014/main" id="{911CF555-DAF8-4B7D-B323-F414EAB280DC}"/>
                  </a:ext>
                </a:extLst>
              </p:cNvPr>
              <p:cNvSpPr/>
              <p:nvPr/>
            </p:nvSpPr>
            <p:spPr>
              <a:xfrm>
                <a:off x="5756032" y="3429000"/>
                <a:ext cx="433754" cy="694690"/>
              </a:xfrm>
              <a:prstGeom prst="flowChartDelay">
                <a:avLst/>
              </a:prstGeom>
              <a:solidFill>
                <a:srgbClr val="0A48D1"/>
              </a:solidFill>
              <a:ln w="1905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5" name="矩形 24">
                <a:extLst>
                  <a:ext uri="{FF2B5EF4-FFF2-40B4-BE49-F238E27FC236}">
                    <a16:creationId xmlns:a16="http://schemas.microsoft.com/office/drawing/2014/main" id="{57565399-5466-467D-9DE3-8D28E7842136}"/>
                  </a:ext>
                </a:extLst>
              </p:cNvPr>
              <p:cNvSpPr/>
              <p:nvPr/>
            </p:nvSpPr>
            <p:spPr>
              <a:xfrm>
                <a:off x="3352800" y="3429000"/>
                <a:ext cx="2501752" cy="694690"/>
              </a:xfrm>
              <a:prstGeom prst="rect">
                <a:avLst/>
              </a:prstGeom>
              <a:solidFill>
                <a:srgbClr val="0A48D1"/>
              </a:solidFill>
              <a:ln w="1905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zh-CN" altLang="en-US" sz="3100" b="1" dirty="0">
                    <a:solidFill>
                      <a:srgbClr val="FE665E"/>
                    </a:solidFill>
                  </a:rPr>
                  <a:t>禅道的定位</a:t>
                </a:r>
              </a:p>
            </p:txBody>
          </p:sp>
          <p:sp>
            <p:nvSpPr>
              <p:cNvPr id="26" name="流程图: 延期 25">
                <a:extLst>
                  <a:ext uri="{FF2B5EF4-FFF2-40B4-BE49-F238E27FC236}">
                    <a16:creationId xmlns:a16="http://schemas.microsoft.com/office/drawing/2014/main" id="{4D5C5035-DC1D-498B-80FD-A2C3BB323694}"/>
                  </a:ext>
                </a:extLst>
              </p:cNvPr>
              <p:cNvSpPr/>
              <p:nvPr/>
            </p:nvSpPr>
            <p:spPr>
              <a:xfrm rot="10800000">
                <a:off x="3005842" y="3429000"/>
                <a:ext cx="433754" cy="694690"/>
              </a:xfrm>
              <a:prstGeom prst="flowChartDelay">
                <a:avLst/>
              </a:prstGeom>
              <a:solidFill>
                <a:srgbClr val="0A48D1"/>
              </a:solidFill>
              <a:ln w="1905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29" name="矩形 28">
              <a:extLst>
                <a:ext uri="{FF2B5EF4-FFF2-40B4-BE49-F238E27FC236}">
                  <a16:creationId xmlns:a16="http://schemas.microsoft.com/office/drawing/2014/main" id="{0CE61CC3-49E4-48E8-ACE7-C8F6D6BC59D4}"/>
                </a:ext>
              </a:extLst>
            </p:cNvPr>
            <p:cNvSpPr/>
            <p:nvPr/>
          </p:nvSpPr>
          <p:spPr>
            <a:xfrm>
              <a:off x="3768090" y="2890719"/>
              <a:ext cx="45719" cy="666111"/>
            </a:xfrm>
            <a:prstGeom prst="rect">
              <a:avLst/>
            </a:prstGeom>
            <a:solidFill>
              <a:srgbClr val="0A48D1"/>
            </a:solidFill>
            <a:ln>
              <a:solidFill>
                <a:srgbClr val="0A48D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0" name="矩形 29">
              <a:extLst>
                <a:ext uri="{FF2B5EF4-FFF2-40B4-BE49-F238E27FC236}">
                  <a16:creationId xmlns:a16="http://schemas.microsoft.com/office/drawing/2014/main" id="{FED26ED0-4B5B-455C-99F6-98A994DB3F1E}"/>
                </a:ext>
              </a:extLst>
            </p:cNvPr>
            <p:cNvSpPr/>
            <p:nvPr/>
          </p:nvSpPr>
          <p:spPr>
            <a:xfrm>
              <a:off x="1352388" y="2890719"/>
              <a:ext cx="39470" cy="666111"/>
            </a:xfrm>
            <a:prstGeom prst="rect">
              <a:avLst/>
            </a:prstGeom>
            <a:solidFill>
              <a:srgbClr val="0A48D1"/>
            </a:solidFill>
            <a:ln>
              <a:solidFill>
                <a:srgbClr val="0A48D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pic>
        <p:nvPicPr>
          <p:cNvPr id="31" name="图片 30">
            <a:extLst>
              <a:ext uri="{FF2B5EF4-FFF2-40B4-BE49-F238E27FC236}">
                <a16:creationId xmlns:a16="http://schemas.microsoft.com/office/drawing/2014/main" id="{DA4C5C1F-2977-4F23-B3EE-52C2D98405E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008508" y="4427572"/>
            <a:ext cx="1153434" cy="1166250"/>
          </a:xfrm>
          <a:prstGeom prst="rect">
            <a:avLst/>
          </a:prstGeom>
        </p:spPr>
      </p:pic>
      <p:sp>
        <p:nvSpPr>
          <p:cNvPr id="32" name="对话气泡: 矩形 31">
            <a:extLst>
              <a:ext uri="{FF2B5EF4-FFF2-40B4-BE49-F238E27FC236}">
                <a16:creationId xmlns:a16="http://schemas.microsoft.com/office/drawing/2014/main" id="{16B78B81-1F76-4C6E-9925-5DF337E3BF0B}"/>
              </a:ext>
            </a:extLst>
          </p:cNvPr>
          <p:cNvSpPr/>
          <p:nvPr/>
        </p:nvSpPr>
        <p:spPr>
          <a:xfrm rot="5400000">
            <a:off x="10735229" y="4756268"/>
            <a:ext cx="498231" cy="1153433"/>
          </a:xfrm>
          <a:prstGeom prst="wedgeRectCallout">
            <a:avLst>
              <a:gd name="adj1" fmla="val -17464"/>
              <a:gd name="adj2" fmla="val 59596"/>
            </a:avLst>
          </a:prstGeom>
          <a:solidFill>
            <a:schemeClr val="bg1">
              <a:lumMod val="9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rtlCol="0" anchor="ctr"/>
          <a:lstStyle/>
          <a:p>
            <a:r>
              <a:rPr lang="zh-CN" altLang="en-US" sz="1400" b="1" dirty="0">
                <a:solidFill>
                  <a:schemeClr val="tx1"/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  扫描关注</a:t>
            </a:r>
            <a:endParaRPr lang="en-US" altLang="zh-CN" sz="1400" b="1" dirty="0">
              <a:solidFill>
                <a:schemeClr val="tx1"/>
              </a:solidFill>
              <a:latin typeface="思源黑体 CN Light" panose="020B0300000000000000" pitchFamily="34" charset="-122"/>
              <a:ea typeface="思源黑体 CN Light" panose="020B0300000000000000" pitchFamily="34" charset="-122"/>
            </a:endParaRPr>
          </a:p>
          <a:p>
            <a:r>
              <a:rPr lang="zh-CN" altLang="en-US" sz="1400" b="1" dirty="0">
                <a:solidFill>
                  <a:schemeClr val="tx1"/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  禅道公众号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73937380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 descr="底部ppt0416-1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3492" y="6163310"/>
            <a:ext cx="12198985" cy="694690"/>
          </a:xfrm>
          <a:prstGeom prst="rect">
            <a:avLst/>
          </a:prstGeom>
        </p:spPr>
      </p:pic>
      <p:pic>
        <p:nvPicPr>
          <p:cNvPr id="7" name="图片 6">
            <a:extLst>
              <a:ext uri="{FF2B5EF4-FFF2-40B4-BE49-F238E27FC236}">
                <a16:creationId xmlns:a16="http://schemas.microsoft.com/office/drawing/2014/main" id="{B78206BE-D474-4CA3-BE48-79EFC5B0AA3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394"/>
            <a:ext cx="12192000" cy="6211893"/>
          </a:xfrm>
          <a:prstGeom prst="rect">
            <a:avLst/>
          </a:prstGeom>
        </p:spPr>
      </p:pic>
      <p:sp>
        <p:nvSpPr>
          <p:cNvPr id="2" name="矩形 1">
            <a:extLst>
              <a:ext uri="{FF2B5EF4-FFF2-40B4-BE49-F238E27FC236}">
                <a16:creationId xmlns:a16="http://schemas.microsoft.com/office/drawing/2014/main" id="{197AA8DA-A0CD-47AC-B740-E6A76306E559}"/>
              </a:ext>
            </a:extLst>
          </p:cNvPr>
          <p:cNvSpPr/>
          <p:nvPr/>
        </p:nvSpPr>
        <p:spPr>
          <a:xfrm>
            <a:off x="10480431" y="269631"/>
            <a:ext cx="1266092" cy="52753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custDataLst>
      <p:tags r:id="rId1"/>
    </p:custData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 descr="底部ppt0416-1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3492" y="6163310"/>
            <a:ext cx="12198985" cy="694690"/>
          </a:xfrm>
          <a:prstGeom prst="rect">
            <a:avLst/>
          </a:prstGeom>
        </p:spPr>
      </p:pic>
      <p:pic>
        <p:nvPicPr>
          <p:cNvPr id="4" name="图片 3">
            <a:extLst>
              <a:ext uri="{FF2B5EF4-FFF2-40B4-BE49-F238E27FC236}">
                <a16:creationId xmlns:a16="http://schemas.microsoft.com/office/drawing/2014/main" id="{9A440AA3-2F07-469F-A5EB-8A518F17D53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-4249"/>
            <a:ext cx="12192000" cy="6123751"/>
          </a:xfrm>
          <a:prstGeom prst="rect">
            <a:avLst/>
          </a:prstGeom>
        </p:spPr>
      </p:pic>
      <p:sp>
        <p:nvSpPr>
          <p:cNvPr id="5" name="矩形 4">
            <a:extLst>
              <a:ext uri="{FF2B5EF4-FFF2-40B4-BE49-F238E27FC236}">
                <a16:creationId xmlns:a16="http://schemas.microsoft.com/office/drawing/2014/main" id="{49C52A4E-B0DB-42BC-8BD3-C7AE85B814C7}"/>
              </a:ext>
            </a:extLst>
          </p:cNvPr>
          <p:cNvSpPr/>
          <p:nvPr/>
        </p:nvSpPr>
        <p:spPr>
          <a:xfrm>
            <a:off x="10480431" y="269631"/>
            <a:ext cx="1266092" cy="52753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84325043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 descr="底部ppt0416-1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3492" y="6163310"/>
            <a:ext cx="12198985" cy="694690"/>
          </a:xfrm>
          <a:prstGeom prst="rect">
            <a:avLst/>
          </a:prstGeom>
        </p:spPr>
      </p:pic>
      <p:pic>
        <p:nvPicPr>
          <p:cNvPr id="2" name="图片 1">
            <a:extLst>
              <a:ext uri="{FF2B5EF4-FFF2-40B4-BE49-F238E27FC236}">
                <a16:creationId xmlns:a16="http://schemas.microsoft.com/office/drawing/2014/main" id="{F5028085-E11B-42C3-8F46-F9A06B4CC23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07818"/>
            <a:ext cx="11842940" cy="5955492"/>
          </a:xfrm>
          <a:prstGeom prst="rect">
            <a:avLst/>
          </a:prstGeom>
        </p:spPr>
      </p:pic>
      <p:sp>
        <p:nvSpPr>
          <p:cNvPr id="4" name="矩形 3">
            <a:extLst>
              <a:ext uri="{FF2B5EF4-FFF2-40B4-BE49-F238E27FC236}">
                <a16:creationId xmlns:a16="http://schemas.microsoft.com/office/drawing/2014/main" id="{1D1D4B36-D06D-4A56-BBB7-252E111ECE5F}"/>
              </a:ext>
            </a:extLst>
          </p:cNvPr>
          <p:cNvSpPr/>
          <p:nvPr/>
        </p:nvSpPr>
        <p:spPr>
          <a:xfrm>
            <a:off x="702527" y="0"/>
            <a:ext cx="1550019" cy="89210"/>
          </a:xfrm>
          <a:prstGeom prst="rect">
            <a:avLst/>
          </a:prstGeom>
          <a:solidFill>
            <a:srgbClr val="4782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id="{B61733E1-BC6A-4F56-8F3C-DD1C60EC7C8D}"/>
              </a:ext>
            </a:extLst>
          </p:cNvPr>
          <p:cNvSpPr/>
          <p:nvPr/>
        </p:nvSpPr>
        <p:spPr>
          <a:xfrm>
            <a:off x="10328031" y="269631"/>
            <a:ext cx="1418492" cy="52753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25206440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 descr="底部ppt0416-1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3492" y="6163310"/>
            <a:ext cx="12198985" cy="694690"/>
          </a:xfrm>
          <a:prstGeom prst="rect">
            <a:avLst/>
          </a:prstGeom>
        </p:spPr>
      </p:pic>
      <p:pic>
        <p:nvPicPr>
          <p:cNvPr id="2" name="图片 1">
            <a:extLst>
              <a:ext uri="{FF2B5EF4-FFF2-40B4-BE49-F238E27FC236}">
                <a16:creationId xmlns:a16="http://schemas.microsoft.com/office/drawing/2014/main" id="{673C7E45-B7B1-4DE1-AB61-6AF24A9E303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-4883"/>
            <a:ext cx="12192000" cy="6230437"/>
          </a:xfrm>
          <a:prstGeom prst="rect">
            <a:avLst/>
          </a:prstGeom>
        </p:spPr>
      </p:pic>
      <p:pic>
        <p:nvPicPr>
          <p:cNvPr id="4" name="图片 3">
            <a:extLst>
              <a:ext uri="{FF2B5EF4-FFF2-40B4-BE49-F238E27FC236}">
                <a16:creationId xmlns:a16="http://schemas.microsoft.com/office/drawing/2014/main" id="{54D057B0-9A3C-4FEA-850A-269567A1C17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0762" y="1446800"/>
            <a:ext cx="9790476" cy="4657143"/>
          </a:xfrm>
          <a:prstGeom prst="rect">
            <a:avLst/>
          </a:prstGeom>
        </p:spPr>
      </p:pic>
      <p:sp>
        <p:nvSpPr>
          <p:cNvPr id="5" name="矩形 4">
            <a:extLst>
              <a:ext uri="{FF2B5EF4-FFF2-40B4-BE49-F238E27FC236}">
                <a16:creationId xmlns:a16="http://schemas.microsoft.com/office/drawing/2014/main" id="{F6C59733-40BB-459B-AEA9-5A019A0A7BF1}"/>
              </a:ext>
            </a:extLst>
          </p:cNvPr>
          <p:cNvSpPr/>
          <p:nvPr/>
        </p:nvSpPr>
        <p:spPr>
          <a:xfrm>
            <a:off x="10480431" y="269631"/>
            <a:ext cx="1266092" cy="52753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88496953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 descr="底部ppt0416-1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3492" y="6163310"/>
            <a:ext cx="12198985" cy="694690"/>
          </a:xfrm>
          <a:prstGeom prst="rect">
            <a:avLst/>
          </a:prstGeom>
        </p:spPr>
      </p:pic>
      <p:pic>
        <p:nvPicPr>
          <p:cNvPr id="6" name="图片 5">
            <a:extLst>
              <a:ext uri="{FF2B5EF4-FFF2-40B4-BE49-F238E27FC236}">
                <a16:creationId xmlns:a16="http://schemas.microsoft.com/office/drawing/2014/main" id="{05A63A98-6A32-4A6E-A6FE-93BBBC6E6B9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855" y="2202592"/>
            <a:ext cx="12192000" cy="3949127"/>
          </a:xfrm>
          <a:prstGeom prst="rect">
            <a:avLst/>
          </a:prstGeom>
        </p:spPr>
      </p:pic>
      <p:pic>
        <p:nvPicPr>
          <p:cNvPr id="8" name="图片 7">
            <a:extLst>
              <a:ext uri="{FF2B5EF4-FFF2-40B4-BE49-F238E27FC236}">
                <a16:creationId xmlns:a16="http://schemas.microsoft.com/office/drawing/2014/main" id="{22D216CC-60D5-415B-A472-5AB568FBBCE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12192000" cy="1312269"/>
          </a:xfrm>
          <a:prstGeom prst="rect">
            <a:avLst/>
          </a:prstGeom>
        </p:spPr>
      </p:pic>
      <p:grpSp>
        <p:nvGrpSpPr>
          <p:cNvPr id="13" name="组合 12">
            <a:extLst>
              <a:ext uri="{FF2B5EF4-FFF2-40B4-BE49-F238E27FC236}">
                <a16:creationId xmlns:a16="http://schemas.microsoft.com/office/drawing/2014/main" id="{83601E35-683C-488A-A0A8-AC22E9069FF7}"/>
              </a:ext>
            </a:extLst>
          </p:cNvPr>
          <p:cNvGrpSpPr/>
          <p:nvPr/>
        </p:nvGrpSpPr>
        <p:grpSpPr>
          <a:xfrm>
            <a:off x="936497" y="1687432"/>
            <a:ext cx="6485715" cy="501305"/>
            <a:chOff x="714818" y="1701287"/>
            <a:chExt cx="6485715" cy="501305"/>
          </a:xfrm>
        </p:grpSpPr>
        <p:pic>
          <p:nvPicPr>
            <p:cNvPr id="10" name="图片 9">
              <a:extLst>
                <a:ext uri="{FF2B5EF4-FFF2-40B4-BE49-F238E27FC236}">
                  <a16:creationId xmlns:a16="http://schemas.microsoft.com/office/drawing/2014/main" id="{BE0A1EEE-7AF6-4B3F-BB8B-51AB950C08F0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1333866" y="1735925"/>
              <a:ext cx="5866667" cy="466667"/>
            </a:xfrm>
            <a:prstGeom prst="rect">
              <a:avLst/>
            </a:prstGeom>
          </p:spPr>
        </p:pic>
        <p:pic>
          <p:nvPicPr>
            <p:cNvPr id="11" name="图片 10">
              <a:extLst>
                <a:ext uri="{FF2B5EF4-FFF2-40B4-BE49-F238E27FC236}">
                  <a16:creationId xmlns:a16="http://schemas.microsoft.com/office/drawing/2014/main" id="{CEAF0D59-6567-4C6E-A013-E394CA22379B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714818" y="1701287"/>
              <a:ext cx="619048" cy="466667"/>
            </a:xfrm>
            <a:prstGeom prst="rect">
              <a:avLst/>
            </a:prstGeom>
          </p:spPr>
        </p:pic>
        <p:pic>
          <p:nvPicPr>
            <p:cNvPr id="12" name="图片 11">
              <a:extLst>
                <a:ext uri="{FF2B5EF4-FFF2-40B4-BE49-F238E27FC236}">
                  <a16:creationId xmlns:a16="http://schemas.microsoft.com/office/drawing/2014/main" id="{ED94D0F8-2CEA-4590-B9F0-585F168191A8}"/>
                </a:ext>
              </a:extLst>
            </p:cNvPr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>
              <a:off x="4381974" y="1714811"/>
              <a:ext cx="657143" cy="476190"/>
            </a:xfrm>
            <a:prstGeom prst="rect">
              <a:avLst/>
            </a:prstGeom>
          </p:spPr>
        </p:pic>
      </p:grpSp>
      <p:pic>
        <p:nvPicPr>
          <p:cNvPr id="14" name="图片 13">
            <a:extLst>
              <a:ext uri="{FF2B5EF4-FFF2-40B4-BE49-F238E27FC236}">
                <a16:creationId xmlns:a16="http://schemas.microsoft.com/office/drawing/2014/main" id="{A7092CCC-089B-4895-9E54-D9BE911D911B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3855" y="4913905"/>
            <a:ext cx="12192000" cy="1237814"/>
          </a:xfrm>
          <a:prstGeom prst="rect">
            <a:avLst/>
          </a:prstGeom>
        </p:spPr>
      </p:pic>
      <p:sp>
        <p:nvSpPr>
          <p:cNvPr id="15" name="矩形 14">
            <a:extLst>
              <a:ext uri="{FF2B5EF4-FFF2-40B4-BE49-F238E27FC236}">
                <a16:creationId xmlns:a16="http://schemas.microsoft.com/office/drawing/2014/main" id="{62251C14-448E-4379-8184-79C876BAB280}"/>
              </a:ext>
            </a:extLst>
          </p:cNvPr>
          <p:cNvSpPr/>
          <p:nvPr/>
        </p:nvSpPr>
        <p:spPr>
          <a:xfrm>
            <a:off x="10480431" y="269631"/>
            <a:ext cx="1266092" cy="52753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61331844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 descr="底部ppt0416-1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3492" y="6163310"/>
            <a:ext cx="12198985" cy="694690"/>
          </a:xfrm>
          <a:prstGeom prst="rect">
            <a:avLst/>
          </a:prstGeom>
        </p:spPr>
      </p:pic>
      <p:pic>
        <p:nvPicPr>
          <p:cNvPr id="2" name="图片 1">
            <a:extLst>
              <a:ext uri="{FF2B5EF4-FFF2-40B4-BE49-F238E27FC236}">
                <a16:creationId xmlns:a16="http://schemas.microsoft.com/office/drawing/2014/main" id="{4F09DE7C-C107-4080-9B82-9F40199F387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-16032"/>
            <a:ext cx="12192000" cy="6058773"/>
          </a:xfrm>
          <a:prstGeom prst="rect">
            <a:avLst/>
          </a:prstGeom>
        </p:spPr>
      </p:pic>
      <p:sp>
        <p:nvSpPr>
          <p:cNvPr id="4" name="矩形 3">
            <a:extLst>
              <a:ext uri="{FF2B5EF4-FFF2-40B4-BE49-F238E27FC236}">
                <a16:creationId xmlns:a16="http://schemas.microsoft.com/office/drawing/2014/main" id="{2F99985C-CB82-4897-915E-3823F304AF88}"/>
              </a:ext>
            </a:extLst>
          </p:cNvPr>
          <p:cNvSpPr/>
          <p:nvPr/>
        </p:nvSpPr>
        <p:spPr>
          <a:xfrm>
            <a:off x="10480431" y="269631"/>
            <a:ext cx="1266092" cy="52753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71440556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 descr="底部ppt0416-1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3492" y="6163310"/>
            <a:ext cx="12198985" cy="694690"/>
          </a:xfrm>
          <a:prstGeom prst="rect">
            <a:avLst/>
          </a:prstGeom>
        </p:spPr>
      </p:pic>
      <p:pic>
        <p:nvPicPr>
          <p:cNvPr id="2" name="图片 1">
            <a:extLst>
              <a:ext uri="{FF2B5EF4-FFF2-40B4-BE49-F238E27FC236}">
                <a16:creationId xmlns:a16="http://schemas.microsoft.com/office/drawing/2014/main" id="{B27846BD-06BA-470D-832F-2C3406210AC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1831283"/>
            <a:ext cx="12192000" cy="3611066"/>
          </a:xfrm>
          <a:prstGeom prst="rect">
            <a:avLst/>
          </a:prstGeom>
        </p:spPr>
      </p:pic>
      <p:pic>
        <p:nvPicPr>
          <p:cNvPr id="4" name="图片 3">
            <a:extLst>
              <a:ext uri="{FF2B5EF4-FFF2-40B4-BE49-F238E27FC236}">
                <a16:creationId xmlns:a16="http://schemas.microsoft.com/office/drawing/2014/main" id="{01624ED4-28C1-4754-919E-F31A02C827C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492" y="1848"/>
            <a:ext cx="12192000" cy="1340190"/>
          </a:xfrm>
          <a:prstGeom prst="rect">
            <a:avLst/>
          </a:prstGeom>
        </p:spPr>
      </p:pic>
      <p:sp>
        <p:nvSpPr>
          <p:cNvPr id="5" name="矩形 4">
            <a:extLst>
              <a:ext uri="{FF2B5EF4-FFF2-40B4-BE49-F238E27FC236}">
                <a16:creationId xmlns:a16="http://schemas.microsoft.com/office/drawing/2014/main" id="{8934B0D4-9951-4793-A460-D833F62C2BA7}"/>
              </a:ext>
            </a:extLst>
          </p:cNvPr>
          <p:cNvSpPr/>
          <p:nvPr/>
        </p:nvSpPr>
        <p:spPr>
          <a:xfrm>
            <a:off x="10480431" y="269631"/>
            <a:ext cx="1266092" cy="52753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88016512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 descr="底部ppt0416-1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3492" y="6163310"/>
            <a:ext cx="12198985" cy="694690"/>
          </a:xfrm>
          <a:prstGeom prst="rect">
            <a:avLst/>
          </a:prstGeom>
        </p:spPr>
      </p:pic>
      <p:pic>
        <p:nvPicPr>
          <p:cNvPr id="19" name="图片 18">
            <a:extLst>
              <a:ext uri="{FF2B5EF4-FFF2-40B4-BE49-F238E27FC236}">
                <a16:creationId xmlns:a16="http://schemas.microsoft.com/office/drawing/2014/main" id="{55716DAA-669A-4082-B3D7-7C035B6FDCF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12192000" cy="6163310"/>
          </a:xfrm>
          <a:prstGeom prst="rect">
            <a:avLst/>
          </a:prstGeom>
        </p:spPr>
      </p:pic>
      <p:sp>
        <p:nvSpPr>
          <p:cNvPr id="20" name="矩形 19">
            <a:extLst>
              <a:ext uri="{FF2B5EF4-FFF2-40B4-BE49-F238E27FC236}">
                <a16:creationId xmlns:a16="http://schemas.microsoft.com/office/drawing/2014/main" id="{FD670B79-EC5C-4FEE-8E57-59268680DD19}"/>
              </a:ext>
            </a:extLst>
          </p:cNvPr>
          <p:cNvSpPr/>
          <p:nvPr/>
        </p:nvSpPr>
        <p:spPr>
          <a:xfrm>
            <a:off x="937843" y="1676400"/>
            <a:ext cx="5369169" cy="1301261"/>
          </a:xfrm>
          <a:prstGeom prst="rect">
            <a:avLst/>
          </a:prstGeom>
          <a:solidFill>
            <a:srgbClr val="0A48D1"/>
          </a:solidFill>
          <a:ln>
            <a:solidFill>
              <a:srgbClr val="0A48D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5000" dirty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禅道项目管理软件</a:t>
            </a:r>
            <a:endParaRPr lang="en-US" altLang="zh-CN" sz="5000" dirty="0">
              <a:latin typeface="思源黑体 CN Light" panose="020B0300000000000000" pitchFamily="34" charset="-122"/>
              <a:ea typeface="思源黑体 CN Light" panose="020B0300000000000000" pitchFamily="34" charset="-122"/>
            </a:endParaRPr>
          </a:p>
        </p:txBody>
      </p:sp>
      <p:sp>
        <p:nvSpPr>
          <p:cNvPr id="28" name="矩形 27">
            <a:extLst>
              <a:ext uri="{FF2B5EF4-FFF2-40B4-BE49-F238E27FC236}">
                <a16:creationId xmlns:a16="http://schemas.microsoft.com/office/drawing/2014/main" id="{7E3C0BC6-0A5A-4FE5-9EBC-991DB88D90DC}"/>
              </a:ext>
            </a:extLst>
          </p:cNvPr>
          <p:cNvSpPr/>
          <p:nvPr/>
        </p:nvSpPr>
        <p:spPr>
          <a:xfrm>
            <a:off x="304800" y="3235569"/>
            <a:ext cx="5369169" cy="2239108"/>
          </a:xfrm>
          <a:prstGeom prst="rect">
            <a:avLst/>
          </a:prstGeom>
          <a:solidFill>
            <a:srgbClr val="0A48D1"/>
          </a:solidFill>
          <a:ln>
            <a:solidFill>
              <a:srgbClr val="0A48D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33" name="组合 32">
            <a:extLst>
              <a:ext uri="{FF2B5EF4-FFF2-40B4-BE49-F238E27FC236}">
                <a16:creationId xmlns:a16="http://schemas.microsoft.com/office/drawing/2014/main" id="{384CAA8C-6609-4E94-AB75-4B9A0EDC19DE}"/>
              </a:ext>
            </a:extLst>
          </p:cNvPr>
          <p:cNvGrpSpPr/>
          <p:nvPr/>
        </p:nvGrpSpPr>
        <p:grpSpPr>
          <a:xfrm>
            <a:off x="1051036" y="2878018"/>
            <a:ext cx="3240826" cy="788275"/>
            <a:chOff x="942581" y="2878019"/>
            <a:chExt cx="3183944" cy="694690"/>
          </a:xfrm>
        </p:grpSpPr>
        <p:grpSp>
          <p:nvGrpSpPr>
            <p:cNvPr id="27" name="组合 26">
              <a:extLst>
                <a:ext uri="{FF2B5EF4-FFF2-40B4-BE49-F238E27FC236}">
                  <a16:creationId xmlns:a16="http://schemas.microsoft.com/office/drawing/2014/main" id="{1069D00C-D316-4C18-ADF9-CD03541C34F6}"/>
                </a:ext>
              </a:extLst>
            </p:cNvPr>
            <p:cNvGrpSpPr/>
            <p:nvPr/>
          </p:nvGrpSpPr>
          <p:grpSpPr>
            <a:xfrm>
              <a:off x="942581" y="2878019"/>
              <a:ext cx="3183944" cy="694690"/>
              <a:chOff x="3005842" y="3429000"/>
              <a:chExt cx="3183944" cy="694690"/>
            </a:xfrm>
          </p:grpSpPr>
          <p:sp>
            <p:nvSpPr>
              <p:cNvPr id="24" name="流程图: 延期 23">
                <a:extLst>
                  <a:ext uri="{FF2B5EF4-FFF2-40B4-BE49-F238E27FC236}">
                    <a16:creationId xmlns:a16="http://schemas.microsoft.com/office/drawing/2014/main" id="{911CF555-DAF8-4B7D-B323-F414EAB280DC}"/>
                  </a:ext>
                </a:extLst>
              </p:cNvPr>
              <p:cNvSpPr/>
              <p:nvPr/>
            </p:nvSpPr>
            <p:spPr>
              <a:xfrm>
                <a:off x="5756032" y="3429000"/>
                <a:ext cx="433754" cy="694690"/>
              </a:xfrm>
              <a:prstGeom prst="flowChartDelay">
                <a:avLst/>
              </a:prstGeom>
              <a:solidFill>
                <a:srgbClr val="0A48D1"/>
              </a:solidFill>
              <a:ln w="1905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5" name="矩形 24">
                <a:extLst>
                  <a:ext uri="{FF2B5EF4-FFF2-40B4-BE49-F238E27FC236}">
                    <a16:creationId xmlns:a16="http://schemas.microsoft.com/office/drawing/2014/main" id="{57565399-5466-467D-9DE3-8D28E7842136}"/>
                  </a:ext>
                </a:extLst>
              </p:cNvPr>
              <p:cNvSpPr/>
              <p:nvPr/>
            </p:nvSpPr>
            <p:spPr>
              <a:xfrm>
                <a:off x="3352800" y="3429000"/>
                <a:ext cx="2501752" cy="694690"/>
              </a:xfrm>
              <a:prstGeom prst="rect">
                <a:avLst/>
              </a:prstGeom>
              <a:solidFill>
                <a:srgbClr val="0A48D1"/>
              </a:solidFill>
              <a:ln w="1905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zh-CN" altLang="en-US" sz="3100" b="1" dirty="0">
                    <a:solidFill>
                      <a:srgbClr val="FE665E"/>
                    </a:solidFill>
                  </a:rPr>
                  <a:t>功能模块解析</a:t>
                </a:r>
              </a:p>
            </p:txBody>
          </p:sp>
          <p:sp>
            <p:nvSpPr>
              <p:cNvPr id="26" name="流程图: 延期 25">
                <a:extLst>
                  <a:ext uri="{FF2B5EF4-FFF2-40B4-BE49-F238E27FC236}">
                    <a16:creationId xmlns:a16="http://schemas.microsoft.com/office/drawing/2014/main" id="{4D5C5035-DC1D-498B-80FD-A2C3BB323694}"/>
                  </a:ext>
                </a:extLst>
              </p:cNvPr>
              <p:cNvSpPr/>
              <p:nvPr/>
            </p:nvSpPr>
            <p:spPr>
              <a:xfrm rot="10800000">
                <a:off x="3005842" y="3429000"/>
                <a:ext cx="433754" cy="694690"/>
              </a:xfrm>
              <a:prstGeom prst="flowChartDelay">
                <a:avLst/>
              </a:prstGeom>
              <a:solidFill>
                <a:srgbClr val="0A48D1"/>
              </a:solidFill>
              <a:ln w="1905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29" name="矩形 28">
              <a:extLst>
                <a:ext uri="{FF2B5EF4-FFF2-40B4-BE49-F238E27FC236}">
                  <a16:creationId xmlns:a16="http://schemas.microsoft.com/office/drawing/2014/main" id="{0CE61CC3-49E4-48E8-ACE7-C8F6D6BC59D4}"/>
                </a:ext>
              </a:extLst>
            </p:cNvPr>
            <p:cNvSpPr/>
            <p:nvPr/>
          </p:nvSpPr>
          <p:spPr>
            <a:xfrm>
              <a:off x="3768090" y="2890719"/>
              <a:ext cx="45719" cy="666111"/>
            </a:xfrm>
            <a:prstGeom prst="rect">
              <a:avLst/>
            </a:prstGeom>
            <a:solidFill>
              <a:srgbClr val="0A48D1"/>
            </a:solidFill>
            <a:ln>
              <a:solidFill>
                <a:srgbClr val="0A48D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0" name="矩形 29">
              <a:extLst>
                <a:ext uri="{FF2B5EF4-FFF2-40B4-BE49-F238E27FC236}">
                  <a16:creationId xmlns:a16="http://schemas.microsoft.com/office/drawing/2014/main" id="{FED26ED0-4B5B-455C-99F6-98A994DB3F1E}"/>
                </a:ext>
              </a:extLst>
            </p:cNvPr>
            <p:cNvSpPr/>
            <p:nvPr/>
          </p:nvSpPr>
          <p:spPr>
            <a:xfrm>
              <a:off x="1352388" y="2890719"/>
              <a:ext cx="39470" cy="666111"/>
            </a:xfrm>
            <a:prstGeom prst="rect">
              <a:avLst/>
            </a:prstGeom>
            <a:solidFill>
              <a:srgbClr val="0A48D1"/>
            </a:solidFill>
            <a:ln>
              <a:solidFill>
                <a:srgbClr val="0A48D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pic>
        <p:nvPicPr>
          <p:cNvPr id="31" name="图片 30">
            <a:extLst>
              <a:ext uri="{FF2B5EF4-FFF2-40B4-BE49-F238E27FC236}">
                <a16:creationId xmlns:a16="http://schemas.microsoft.com/office/drawing/2014/main" id="{DA4C5C1F-2977-4F23-B3EE-52C2D98405E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008508" y="4427572"/>
            <a:ext cx="1153434" cy="1166250"/>
          </a:xfrm>
          <a:prstGeom prst="rect">
            <a:avLst/>
          </a:prstGeom>
        </p:spPr>
      </p:pic>
      <p:sp>
        <p:nvSpPr>
          <p:cNvPr id="32" name="对话气泡: 矩形 31">
            <a:extLst>
              <a:ext uri="{FF2B5EF4-FFF2-40B4-BE49-F238E27FC236}">
                <a16:creationId xmlns:a16="http://schemas.microsoft.com/office/drawing/2014/main" id="{16B78B81-1F76-4C6E-9925-5DF337E3BF0B}"/>
              </a:ext>
            </a:extLst>
          </p:cNvPr>
          <p:cNvSpPr/>
          <p:nvPr/>
        </p:nvSpPr>
        <p:spPr>
          <a:xfrm rot="5400000">
            <a:off x="10735229" y="4756268"/>
            <a:ext cx="498231" cy="1153433"/>
          </a:xfrm>
          <a:prstGeom prst="wedgeRectCallout">
            <a:avLst>
              <a:gd name="adj1" fmla="val -17464"/>
              <a:gd name="adj2" fmla="val 59596"/>
            </a:avLst>
          </a:prstGeom>
          <a:solidFill>
            <a:schemeClr val="bg1">
              <a:lumMod val="9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rtlCol="0" anchor="ctr"/>
          <a:lstStyle/>
          <a:p>
            <a:r>
              <a:rPr lang="zh-CN" altLang="en-US" sz="1400" b="1" dirty="0">
                <a:solidFill>
                  <a:schemeClr val="tx1"/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  扫描关注</a:t>
            </a:r>
            <a:endParaRPr lang="en-US" altLang="zh-CN" sz="1400" b="1" dirty="0">
              <a:solidFill>
                <a:schemeClr val="tx1"/>
              </a:solidFill>
              <a:latin typeface="思源黑体 CN Light" panose="020B0300000000000000" pitchFamily="34" charset="-122"/>
              <a:ea typeface="思源黑体 CN Light" panose="020B0300000000000000" pitchFamily="34" charset="-122"/>
            </a:endParaRPr>
          </a:p>
          <a:p>
            <a:r>
              <a:rPr lang="zh-CN" altLang="en-US" sz="1400" b="1" dirty="0">
                <a:solidFill>
                  <a:schemeClr val="tx1"/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  禅道公众号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67037446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 descr="底部ppt0416-1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3492" y="6163310"/>
            <a:ext cx="12198985" cy="694690"/>
          </a:xfrm>
          <a:prstGeom prst="rect">
            <a:avLst/>
          </a:prstGeom>
        </p:spPr>
      </p:pic>
      <p:pic>
        <p:nvPicPr>
          <p:cNvPr id="2" name="图片 1">
            <a:extLst>
              <a:ext uri="{FF2B5EF4-FFF2-40B4-BE49-F238E27FC236}">
                <a16:creationId xmlns:a16="http://schemas.microsoft.com/office/drawing/2014/main" id="{687A5C64-1C34-4AD2-92CB-FF94A6A68A6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36771"/>
            <a:ext cx="12192000" cy="5784457"/>
          </a:xfrm>
          <a:prstGeom prst="rect">
            <a:avLst/>
          </a:prstGeom>
        </p:spPr>
      </p:pic>
      <p:sp>
        <p:nvSpPr>
          <p:cNvPr id="4" name="矩形 3">
            <a:extLst>
              <a:ext uri="{FF2B5EF4-FFF2-40B4-BE49-F238E27FC236}">
                <a16:creationId xmlns:a16="http://schemas.microsoft.com/office/drawing/2014/main" id="{2BD47BE2-AA69-437B-9858-D347F4158BD6}"/>
              </a:ext>
            </a:extLst>
          </p:cNvPr>
          <p:cNvSpPr/>
          <p:nvPr/>
        </p:nvSpPr>
        <p:spPr>
          <a:xfrm>
            <a:off x="702527" y="0"/>
            <a:ext cx="1550019" cy="89210"/>
          </a:xfrm>
          <a:prstGeom prst="rect">
            <a:avLst/>
          </a:prstGeom>
          <a:solidFill>
            <a:srgbClr val="4782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id="{B65527BE-A725-4B47-A9DC-B51A6FC32D5A}"/>
              </a:ext>
            </a:extLst>
          </p:cNvPr>
          <p:cNvSpPr/>
          <p:nvPr/>
        </p:nvSpPr>
        <p:spPr>
          <a:xfrm>
            <a:off x="586915" y="693683"/>
            <a:ext cx="3049667" cy="40990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200" dirty="0">
                <a:solidFill>
                  <a:srgbClr val="2842A2"/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</a:rPr>
              <a:t>产品</a:t>
            </a:r>
            <a:r>
              <a:rPr lang="en-US" altLang="zh-CN" sz="2200" dirty="0">
                <a:solidFill>
                  <a:srgbClr val="2842A2"/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</a:rPr>
              <a:t> / PRODUCT</a:t>
            </a:r>
          </a:p>
        </p:txBody>
      </p:sp>
      <p:pic>
        <p:nvPicPr>
          <p:cNvPr id="7" name="图片 6">
            <a:extLst>
              <a:ext uri="{FF2B5EF4-FFF2-40B4-BE49-F238E27FC236}">
                <a16:creationId xmlns:a16="http://schemas.microsoft.com/office/drawing/2014/main" id="{E49004CB-05EC-4ED6-A358-583127BAACA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02527" y="4363368"/>
            <a:ext cx="4600000" cy="1352381"/>
          </a:xfrm>
          <a:prstGeom prst="rect">
            <a:avLst/>
          </a:prstGeom>
        </p:spPr>
      </p:pic>
      <p:sp>
        <p:nvSpPr>
          <p:cNvPr id="8" name="矩形 7">
            <a:extLst>
              <a:ext uri="{FF2B5EF4-FFF2-40B4-BE49-F238E27FC236}">
                <a16:creationId xmlns:a16="http://schemas.microsoft.com/office/drawing/2014/main" id="{324A4CC4-C7E0-4EBA-A570-74C0EBB05EA3}"/>
              </a:ext>
            </a:extLst>
          </p:cNvPr>
          <p:cNvSpPr/>
          <p:nvPr/>
        </p:nvSpPr>
        <p:spPr>
          <a:xfrm>
            <a:off x="6096000" y="4614041"/>
            <a:ext cx="5013434" cy="154926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文本占位符 4098">
            <a:extLst>
              <a:ext uri="{FF2B5EF4-FFF2-40B4-BE49-F238E27FC236}">
                <a16:creationId xmlns:a16="http://schemas.microsoft.com/office/drawing/2014/main" id="{3127D40B-5BC9-47E9-B4F8-0E6F7A9FA07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092507" y="5153599"/>
            <a:ext cx="4700730" cy="524837"/>
          </a:xfrm>
        </p:spPr>
        <p:txBody>
          <a:bodyPr vert="horz" anchor="t"/>
          <a:lstStyle/>
          <a:p>
            <a:pPr marL="0" indent="0">
              <a:lnSpc>
                <a:spcPct val="150000"/>
              </a:lnSpc>
              <a:spcBef>
                <a:spcPct val="0"/>
              </a:spcBef>
              <a:buClrTx/>
              <a:buSzTx/>
              <a:buFont typeface="Arial" panose="020B0604020202020204" pitchFamily="34" charset="0"/>
              <a:buNone/>
            </a:pPr>
            <a:r>
              <a:rPr lang="zh-CN" altLang="en-US" sz="1200" dirty="0">
                <a:solidFill>
                  <a:schemeClr val="bg1">
                    <a:lumMod val="65000"/>
                  </a:schemeClr>
                </a:solidFill>
                <a:latin typeface="思源黑体 CN Normal" panose="020B0400000000000000" charset="-122"/>
                <a:ea typeface="思源黑体 CN Normal" panose="020B0400000000000000" charset="-122"/>
              </a:rPr>
              <a:t>通常按功能划分，需求的分类；</a:t>
            </a:r>
            <a:endParaRPr lang="en-US" altLang="zh-CN" sz="1200" dirty="0">
              <a:solidFill>
                <a:schemeClr val="bg1">
                  <a:lumMod val="65000"/>
                </a:schemeClr>
              </a:solidFill>
              <a:latin typeface="思源黑体 CN Normal" panose="020B0400000000000000" charset="-122"/>
              <a:ea typeface="思源黑体 CN Normal" panose="020B0400000000000000" charset="-122"/>
            </a:endParaRPr>
          </a:p>
          <a:p>
            <a:pPr marL="0" indent="0">
              <a:lnSpc>
                <a:spcPct val="150000"/>
              </a:lnSpc>
              <a:spcBef>
                <a:spcPct val="0"/>
              </a:spcBef>
              <a:buClrTx/>
              <a:buSzTx/>
              <a:buFont typeface="Arial" panose="020B0604020202020204" pitchFamily="34" charset="0"/>
              <a:buNone/>
            </a:pPr>
            <a:r>
              <a:rPr lang="zh-CN" altLang="en-US" sz="1200" dirty="0">
                <a:solidFill>
                  <a:schemeClr val="bg1">
                    <a:lumMod val="65000"/>
                  </a:schemeClr>
                </a:solidFill>
                <a:latin typeface="思源黑体 CN Normal" panose="020B0400000000000000" charset="-122"/>
                <a:ea typeface="思源黑体 CN Normal" panose="020B0400000000000000" charset="-122"/>
              </a:rPr>
              <a:t>可以直观的查看产品的整个框架，方便对需求进行管理</a:t>
            </a:r>
            <a:endParaRPr lang="en-US" altLang="zh-CN" sz="1200" dirty="0">
              <a:solidFill>
                <a:schemeClr val="bg1">
                  <a:lumMod val="65000"/>
                </a:schemeClr>
              </a:solidFill>
              <a:latin typeface="思源黑体 CN Normal" panose="020B0400000000000000" charset="-122"/>
              <a:ea typeface="思源黑体 CN Normal" panose="020B0400000000000000" charset="-122"/>
            </a:endParaRPr>
          </a:p>
        </p:txBody>
      </p:sp>
      <p:pic>
        <p:nvPicPr>
          <p:cNvPr id="14" name="图片 13">
            <a:extLst>
              <a:ext uri="{FF2B5EF4-FFF2-40B4-BE49-F238E27FC236}">
                <a16:creationId xmlns:a16="http://schemas.microsoft.com/office/drawing/2014/main" id="{1D6D8E40-99B5-4660-BAE1-2FAF2AE901F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039954" y="4672062"/>
            <a:ext cx="980955" cy="496248"/>
          </a:xfrm>
          <a:prstGeom prst="rect">
            <a:avLst/>
          </a:prstGeom>
        </p:spPr>
      </p:pic>
      <p:sp>
        <p:nvSpPr>
          <p:cNvPr id="11" name="矩形: 圆角 10">
            <a:extLst>
              <a:ext uri="{FF2B5EF4-FFF2-40B4-BE49-F238E27FC236}">
                <a16:creationId xmlns:a16="http://schemas.microsoft.com/office/drawing/2014/main" id="{613FC5BC-4E4B-4844-B5CD-91F04F425E33}"/>
              </a:ext>
            </a:extLst>
          </p:cNvPr>
          <p:cNvSpPr/>
          <p:nvPr/>
        </p:nvSpPr>
        <p:spPr>
          <a:xfrm>
            <a:off x="6248021" y="4845268"/>
            <a:ext cx="583704" cy="231227"/>
          </a:xfrm>
          <a:prstGeom prst="roundRect">
            <a:avLst/>
          </a:prstGeom>
          <a:solidFill>
            <a:srgbClr val="001C51"/>
          </a:solidFill>
          <a:ln>
            <a:solidFill>
              <a:srgbClr val="001B5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400" dirty="0"/>
              <a:t>模块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13324894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文本占位符 4098">
            <a:extLst>
              <a:ext uri="{FF2B5EF4-FFF2-40B4-BE49-F238E27FC236}">
                <a16:creationId xmlns:a16="http://schemas.microsoft.com/office/drawing/2014/main" id="{F3579664-DC3B-4CBE-93ED-DA9704D2DE66}"/>
              </a:ext>
            </a:extLst>
          </p:cNvPr>
          <p:cNvSpPr txBox="1">
            <a:spLocks/>
          </p:cNvSpPr>
          <p:nvPr/>
        </p:nvSpPr>
        <p:spPr>
          <a:xfrm>
            <a:off x="748369" y="1666379"/>
            <a:ext cx="4700730" cy="694690"/>
          </a:xfrm>
          <a:prstGeom prst="rect">
            <a:avLst/>
          </a:prstGeom>
          <a:noFill/>
          <a:ln w="9525">
            <a:noFill/>
          </a:ln>
        </p:spPr>
        <p:txBody>
          <a:bodyPr vert="horz" anchor="t"/>
          <a:lstStyle>
            <a:lvl1pPr marL="228600" lvl="0" indent="-228600" algn="l" defTabSz="914400" eaLnBrk="1" fontAlgn="base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  <a:sym typeface="等线" charset="-122"/>
              </a:defRPr>
            </a:lvl1pPr>
            <a:lvl2pPr marL="685800" lvl="1" indent="-228600" algn="l" defTabSz="914400" eaLnBrk="1" fontAlgn="base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等线" charset="-122"/>
                <a:ea typeface="等线" charset="-122"/>
                <a:cs typeface="+mn-cs"/>
                <a:sym typeface="等线" charset="-122"/>
              </a:defRPr>
            </a:lvl2pPr>
            <a:lvl3pPr marL="1143000" lvl="2" indent="-228600" algn="l" defTabSz="914400" eaLnBrk="1" fontAlgn="base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等线" charset="-122"/>
                <a:ea typeface="等线" charset="-122"/>
                <a:cs typeface="+mn-cs"/>
                <a:sym typeface="等线" charset="-122"/>
              </a:defRPr>
            </a:lvl3pPr>
            <a:lvl4pPr marL="1600200" lvl="3" indent="-228600" algn="l" defTabSz="914400" eaLnBrk="1" fontAlgn="base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等线" charset="-122"/>
                <a:ea typeface="等线" charset="-122"/>
                <a:cs typeface="+mn-cs"/>
                <a:sym typeface="等线" charset="-122"/>
              </a:defRPr>
            </a:lvl4pPr>
            <a:lvl5pPr marL="2057400" lvl="4" indent="-228600" algn="l" defTabSz="914400" eaLnBrk="1" fontAlgn="base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等线" charset="-122"/>
                <a:ea typeface="等线" charset="-122"/>
                <a:cs typeface="+mn-cs"/>
                <a:sym typeface="等线" charset="-122"/>
              </a:defRPr>
            </a:lvl5pPr>
            <a:lvl6pPr marL="2514600" lvl="5" indent="-228600" algn="l" defTabSz="914400" eaLnBrk="1" fontAlgn="base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等线" charset="-122"/>
                <a:ea typeface="等线" charset="-122"/>
                <a:cs typeface="+mn-cs"/>
                <a:sym typeface="等线" charset="-122"/>
              </a:defRPr>
            </a:lvl6pPr>
            <a:lvl7pPr marL="2971800" lvl="6" indent="-228600" algn="l" defTabSz="914400" eaLnBrk="1" fontAlgn="base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等线" charset="-122"/>
                <a:ea typeface="等线" charset="-122"/>
                <a:cs typeface="+mn-cs"/>
                <a:sym typeface="等线" charset="-122"/>
              </a:defRPr>
            </a:lvl7pPr>
            <a:lvl8pPr marL="3429000" lvl="7" indent="-228600" algn="l" defTabSz="914400" eaLnBrk="1" fontAlgn="base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等线" charset="-122"/>
                <a:ea typeface="等线" charset="-122"/>
                <a:cs typeface="+mn-cs"/>
                <a:sym typeface="等线" charset="-122"/>
              </a:defRPr>
            </a:lvl8pPr>
            <a:lvl9pPr marL="3886200" lvl="8" indent="-228600" algn="l" defTabSz="914400" eaLnBrk="1" fontAlgn="base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等线" charset="-122"/>
                <a:ea typeface="等线" charset="-122"/>
                <a:cs typeface="+mn-cs"/>
                <a:sym typeface="等线" charset="-122"/>
              </a:defRPr>
            </a:lvl9pPr>
          </a:lstStyle>
          <a:p>
            <a:pPr marL="0" indent="0">
              <a:lnSpc>
                <a:spcPct val="100000"/>
              </a:lnSpc>
              <a:spcBef>
                <a:spcPct val="0"/>
              </a:spcBef>
              <a:buNone/>
            </a:pPr>
            <a:r>
              <a:rPr lang="zh-CN" altLang="en-US" sz="1300" dirty="0">
                <a:solidFill>
                  <a:schemeClr val="bg1">
                    <a:lumMod val="65000"/>
                  </a:schemeClr>
                </a:solidFill>
                <a:latin typeface="思源黑体 CN Normal" panose="020B0400000000000000" charset="-122"/>
                <a:ea typeface="思源黑体 CN Normal" panose="020B0400000000000000" charset="-122"/>
              </a:rPr>
              <a:t>一般通过用户故事的形式来组织：作为一名</a:t>
            </a:r>
            <a:r>
              <a:rPr lang="en-US" altLang="zh-CN" sz="1300" dirty="0">
                <a:solidFill>
                  <a:schemeClr val="bg1">
                    <a:lumMod val="65000"/>
                  </a:schemeClr>
                </a:solidFill>
                <a:latin typeface="思源黑体 CN Normal" panose="020B0400000000000000" charset="-122"/>
                <a:ea typeface="思源黑体 CN Normal" panose="020B0400000000000000" charset="-122"/>
              </a:rPr>
              <a:t>&lt;</a:t>
            </a:r>
            <a:r>
              <a:rPr lang="zh-CN" altLang="en-US" sz="1300" dirty="0">
                <a:solidFill>
                  <a:schemeClr val="bg1">
                    <a:lumMod val="65000"/>
                  </a:schemeClr>
                </a:solidFill>
                <a:latin typeface="思源黑体 CN Normal" panose="020B0400000000000000" charset="-122"/>
                <a:ea typeface="思源黑体 CN Normal" panose="020B0400000000000000" charset="-122"/>
              </a:rPr>
              <a:t>角色</a:t>
            </a:r>
            <a:r>
              <a:rPr lang="en-US" altLang="zh-CN" sz="1300" dirty="0">
                <a:solidFill>
                  <a:schemeClr val="bg1">
                    <a:lumMod val="65000"/>
                  </a:schemeClr>
                </a:solidFill>
                <a:latin typeface="思源黑体 CN Normal" panose="020B0400000000000000" charset="-122"/>
                <a:ea typeface="思源黑体 CN Normal" panose="020B0400000000000000" charset="-122"/>
              </a:rPr>
              <a:t>&gt;</a:t>
            </a:r>
            <a:r>
              <a:rPr lang="zh-CN" altLang="en-US" sz="1300" dirty="0">
                <a:solidFill>
                  <a:schemeClr val="bg1">
                    <a:lumMod val="65000"/>
                  </a:schemeClr>
                </a:solidFill>
                <a:latin typeface="思源黑体 CN Normal" panose="020B0400000000000000" charset="-122"/>
                <a:ea typeface="思源黑体 CN Normal" panose="020B0400000000000000" charset="-122"/>
              </a:rPr>
              <a:t>，</a:t>
            </a:r>
            <a:endParaRPr lang="en-US" altLang="zh-CN" sz="1300" dirty="0">
              <a:solidFill>
                <a:schemeClr val="bg1">
                  <a:lumMod val="65000"/>
                </a:schemeClr>
              </a:solidFill>
              <a:latin typeface="思源黑体 CN Normal" panose="020B0400000000000000" charset="-122"/>
              <a:ea typeface="思源黑体 CN Normal" panose="020B0400000000000000" charset="-122"/>
            </a:endParaRPr>
          </a:p>
          <a:p>
            <a:pPr marL="0" indent="0">
              <a:lnSpc>
                <a:spcPct val="100000"/>
              </a:lnSpc>
              <a:spcBef>
                <a:spcPct val="0"/>
              </a:spcBef>
              <a:buNone/>
            </a:pPr>
            <a:r>
              <a:rPr lang="zh-CN" altLang="en-US" sz="1300" dirty="0">
                <a:solidFill>
                  <a:schemeClr val="bg1">
                    <a:lumMod val="65000"/>
                  </a:schemeClr>
                </a:solidFill>
                <a:latin typeface="思源黑体 CN Normal" panose="020B0400000000000000" charset="-122"/>
                <a:ea typeface="思源黑体 CN Normal" panose="020B0400000000000000" charset="-122"/>
              </a:rPr>
              <a:t>我希望</a:t>
            </a:r>
            <a:r>
              <a:rPr lang="en-US" altLang="zh-CN" sz="1300" dirty="0">
                <a:solidFill>
                  <a:schemeClr val="bg1">
                    <a:lumMod val="65000"/>
                  </a:schemeClr>
                </a:solidFill>
                <a:latin typeface="思源黑体 CN Normal" panose="020B0400000000000000" charset="-122"/>
                <a:ea typeface="思源黑体 CN Normal" panose="020B0400000000000000" charset="-122"/>
              </a:rPr>
              <a:t>&lt;</a:t>
            </a:r>
            <a:r>
              <a:rPr lang="zh-CN" altLang="en-US" sz="1300" dirty="0">
                <a:solidFill>
                  <a:schemeClr val="bg1">
                    <a:lumMod val="65000"/>
                  </a:schemeClr>
                </a:solidFill>
                <a:latin typeface="思源黑体 CN Normal" panose="020B0400000000000000" charset="-122"/>
                <a:ea typeface="思源黑体 CN Normal" panose="020B0400000000000000" charset="-122"/>
              </a:rPr>
              <a:t>功能</a:t>
            </a:r>
            <a:r>
              <a:rPr lang="en-US" altLang="zh-CN" sz="1300" dirty="0">
                <a:solidFill>
                  <a:schemeClr val="bg1">
                    <a:lumMod val="65000"/>
                  </a:schemeClr>
                </a:solidFill>
                <a:latin typeface="思源黑体 CN Normal" panose="020B0400000000000000" charset="-122"/>
                <a:ea typeface="思源黑体 CN Normal" panose="020B0400000000000000" charset="-122"/>
              </a:rPr>
              <a:t>&gt;</a:t>
            </a:r>
            <a:r>
              <a:rPr lang="zh-CN" altLang="en-US" sz="1300" dirty="0">
                <a:solidFill>
                  <a:schemeClr val="bg1">
                    <a:lumMod val="65000"/>
                  </a:schemeClr>
                </a:solidFill>
                <a:latin typeface="思源黑体 CN Normal" panose="020B0400000000000000" charset="-122"/>
                <a:ea typeface="思源黑体 CN Normal" panose="020B0400000000000000" charset="-122"/>
              </a:rPr>
              <a:t>，这样可以</a:t>
            </a:r>
            <a:r>
              <a:rPr lang="en-US" altLang="zh-CN" sz="1300" dirty="0">
                <a:solidFill>
                  <a:schemeClr val="bg1">
                    <a:lumMod val="65000"/>
                  </a:schemeClr>
                </a:solidFill>
                <a:latin typeface="思源黑体 CN Normal" panose="020B0400000000000000" charset="-122"/>
                <a:ea typeface="思源黑体 CN Normal" panose="020B0400000000000000" charset="-122"/>
              </a:rPr>
              <a:t>&lt;</a:t>
            </a:r>
            <a:r>
              <a:rPr lang="zh-CN" altLang="en-US" sz="1300" dirty="0">
                <a:solidFill>
                  <a:schemeClr val="bg1">
                    <a:lumMod val="65000"/>
                  </a:schemeClr>
                </a:solidFill>
                <a:latin typeface="思源黑体 CN Normal" panose="020B0400000000000000" charset="-122"/>
                <a:ea typeface="思源黑体 CN Normal" panose="020B0400000000000000" charset="-122"/>
              </a:rPr>
              <a:t>开发价值</a:t>
            </a:r>
            <a:r>
              <a:rPr lang="en-US" altLang="zh-CN" sz="1300" dirty="0">
                <a:solidFill>
                  <a:schemeClr val="bg1">
                    <a:lumMod val="65000"/>
                  </a:schemeClr>
                </a:solidFill>
                <a:latin typeface="思源黑体 CN Normal" panose="020B0400000000000000" charset="-122"/>
                <a:ea typeface="思源黑体 CN Normal" panose="020B0400000000000000" charset="-122"/>
              </a:rPr>
              <a:t>&gt;</a:t>
            </a:r>
          </a:p>
        </p:txBody>
      </p:sp>
      <p:sp>
        <p:nvSpPr>
          <p:cNvPr id="13" name="文本占位符 4098">
            <a:extLst>
              <a:ext uri="{FF2B5EF4-FFF2-40B4-BE49-F238E27FC236}">
                <a16:creationId xmlns:a16="http://schemas.microsoft.com/office/drawing/2014/main" id="{ACC19BB2-ADCC-4CAC-8239-042FD750EC02}"/>
              </a:ext>
            </a:extLst>
          </p:cNvPr>
          <p:cNvSpPr txBox="1">
            <a:spLocks/>
          </p:cNvSpPr>
          <p:nvPr/>
        </p:nvSpPr>
        <p:spPr>
          <a:xfrm>
            <a:off x="748369" y="3336173"/>
            <a:ext cx="4700730" cy="539132"/>
          </a:xfrm>
          <a:prstGeom prst="rect">
            <a:avLst/>
          </a:prstGeom>
          <a:noFill/>
          <a:ln w="9525">
            <a:noFill/>
          </a:ln>
        </p:spPr>
        <p:txBody>
          <a:bodyPr vert="horz" anchor="t"/>
          <a:lstStyle>
            <a:lvl1pPr marL="228600" lvl="0" indent="-228600" algn="l" defTabSz="914400" eaLnBrk="1" fontAlgn="base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  <a:sym typeface="等线" charset="-122"/>
              </a:defRPr>
            </a:lvl1pPr>
            <a:lvl2pPr marL="685800" lvl="1" indent="-228600" algn="l" defTabSz="914400" eaLnBrk="1" fontAlgn="base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等线" charset="-122"/>
                <a:ea typeface="等线" charset="-122"/>
                <a:cs typeface="+mn-cs"/>
                <a:sym typeface="等线" charset="-122"/>
              </a:defRPr>
            </a:lvl2pPr>
            <a:lvl3pPr marL="1143000" lvl="2" indent="-228600" algn="l" defTabSz="914400" eaLnBrk="1" fontAlgn="base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等线" charset="-122"/>
                <a:ea typeface="等线" charset="-122"/>
                <a:cs typeface="+mn-cs"/>
                <a:sym typeface="等线" charset="-122"/>
              </a:defRPr>
            </a:lvl3pPr>
            <a:lvl4pPr marL="1600200" lvl="3" indent="-228600" algn="l" defTabSz="914400" eaLnBrk="1" fontAlgn="base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等线" charset="-122"/>
                <a:ea typeface="等线" charset="-122"/>
                <a:cs typeface="+mn-cs"/>
                <a:sym typeface="等线" charset="-122"/>
              </a:defRPr>
            </a:lvl4pPr>
            <a:lvl5pPr marL="2057400" lvl="4" indent="-228600" algn="l" defTabSz="914400" eaLnBrk="1" fontAlgn="base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等线" charset="-122"/>
                <a:ea typeface="等线" charset="-122"/>
                <a:cs typeface="+mn-cs"/>
                <a:sym typeface="等线" charset="-122"/>
              </a:defRPr>
            </a:lvl5pPr>
            <a:lvl6pPr marL="2514600" lvl="5" indent="-228600" algn="l" defTabSz="914400" eaLnBrk="1" fontAlgn="base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等线" charset="-122"/>
                <a:ea typeface="等线" charset="-122"/>
                <a:cs typeface="+mn-cs"/>
                <a:sym typeface="等线" charset="-122"/>
              </a:defRPr>
            </a:lvl6pPr>
            <a:lvl7pPr marL="2971800" lvl="6" indent="-228600" algn="l" defTabSz="914400" eaLnBrk="1" fontAlgn="base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等线" charset="-122"/>
                <a:ea typeface="等线" charset="-122"/>
                <a:cs typeface="+mn-cs"/>
                <a:sym typeface="等线" charset="-122"/>
              </a:defRPr>
            </a:lvl7pPr>
            <a:lvl8pPr marL="3429000" lvl="7" indent="-228600" algn="l" defTabSz="914400" eaLnBrk="1" fontAlgn="base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等线" charset="-122"/>
                <a:ea typeface="等线" charset="-122"/>
                <a:cs typeface="+mn-cs"/>
                <a:sym typeface="等线" charset="-122"/>
              </a:defRPr>
            </a:lvl8pPr>
            <a:lvl9pPr marL="3886200" lvl="8" indent="-228600" algn="l" defTabSz="914400" eaLnBrk="1" fontAlgn="base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等线" charset="-122"/>
                <a:ea typeface="等线" charset="-122"/>
                <a:cs typeface="+mn-cs"/>
                <a:sym typeface="等线" charset="-122"/>
              </a:defRPr>
            </a:lvl9pPr>
          </a:lstStyle>
          <a:p>
            <a:pPr marL="0" indent="0">
              <a:lnSpc>
                <a:spcPct val="100000"/>
              </a:lnSpc>
              <a:spcBef>
                <a:spcPct val="0"/>
              </a:spcBef>
              <a:buNone/>
            </a:pPr>
            <a:r>
              <a:rPr lang="zh-CN" altLang="en-US" sz="1300" dirty="0">
                <a:solidFill>
                  <a:schemeClr val="bg1">
                    <a:lumMod val="65000"/>
                  </a:schemeClr>
                </a:solidFill>
                <a:latin typeface="思源黑体 CN Normal" panose="020B0400000000000000" charset="-122"/>
                <a:ea typeface="思源黑体 CN Normal" panose="020B0400000000000000" charset="-122"/>
              </a:rPr>
              <a:t>通过需求评审会议，记录评审结果，</a:t>
            </a:r>
            <a:endParaRPr lang="en-US" altLang="zh-CN" sz="1300" dirty="0">
              <a:solidFill>
                <a:schemeClr val="bg1">
                  <a:lumMod val="65000"/>
                </a:schemeClr>
              </a:solidFill>
              <a:latin typeface="思源黑体 CN Normal" panose="020B0400000000000000" charset="-122"/>
              <a:ea typeface="思源黑体 CN Normal" panose="020B0400000000000000" charset="-122"/>
            </a:endParaRPr>
          </a:p>
          <a:p>
            <a:pPr marL="0" indent="0">
              <a:lnSpc>
                <a:spcPct val="100000"/>
              </a:lnSpc>
              <a:spcBef>
                <a:spcPct val="0"/>
              </a:spcBef>
              <a:buNone/>
            </a:pPr>
            <a:r>
              <a:rPr lang="zh-CN" altLang="en-US" sz="1300" dirty="0">
                <a:solidFill>
                  <a:schemeClr val="bg1">
                    <a:lumMod val="65000"/>
                  </a:schemeClr>
                </a:solidFill>
                <a:latin typeface="思源黑体 CN Normal" panose="020B0400000000000000" charset="-122"/>
                <a:ea typeface="思源黑体 CN Normal" panose="020B0400000000000000" charset="-122"/>
              </a:rPr>
              <a:t>状态：草稿 </a:t>
            </a:r>
            <a:r>
              <a:rPr lang="en-US" altLang="zh-CN" sz="1300" dirty="0">
                <a:solidFill>
                  <a:schemeClr val="bg1">
                    <a:lumMod val="65000"/>
                  </a:schemeClr>
                </a:solidFill>
                <a:latin typeface="思源黑体 CN Normal" panose="020B0400000000000000" charset="-122"/>
                <a:ea typeface="思源黑体 CN Normal" panose="020B0400000000000000" charset="-122"/>
              </a:rPr>
              <a:t>/ </a:t>
            </a:r>
            <a:r>
              <a:rPr lang="zh-CN" altLang="en-US" sz="1300" dirty="0">
                <a:solidFill>
                  <a:schemeClr val="bg1">
                    <a:lumMod val="65000"/>
                  </a:schemeClr>
                </a:solidFill>
                <a:latin typeface="思源黑体 CN Normal" panose="020B0400000000000000" charset="-122"/>
                <a:ea typeface="思源黑体 CN Normal" panose="020B0400000000000000" charset="-122"/>
              </a:rPr>
              <a:t>激活 </a:t>
            </a:r>
            <a:r>
              <a:rPr lang="en-US" altLang="zh-CN" sz="1300" dirty="0">
                <a:solidFill>
                  <a:schemeClr val="bg1">
                    <a:lumMod val="65000"/>
                  </a:schemeClr>
                </a:solidFill>
                <a:latin typeface="思源黑体 CN Normal" panose="020B0400000000000000" charset="-122"/>
                <a:ea typeface="思源黑体 CN Normal" panose="020B0400000000000000" charset="-122"/>
              </a:rPr>
              <a:t>/ </a:t>
            </a:r>
            <a:r>
              <a:rPr lang="zh-CN" altLang="en-US" sz="1300" dirty="0">
                <a:solidFill>
                  <a:schemeClr val="bg1">
                    <a:lumMod val="65000"/>
                  </a:schemeClr>
                </a:solidFill>
                <a:latin typeface="思源黑体 CN Normal" panose="020B0400000000000000" charset="-122"/>
                <a:ea typeface="思源黑体 CN Normal" panose="020B0400000000000000" charset="-122"/>
              </a:rPr>
              <a:t>已变更 </a:t>
            </a:r>
            <a:r>
              <a:rPr lang="en-US" altLang="zh-CN" sz="1300" dirty="0">
                <a:solidFill>
                  <a:schemeClr val="bg1">
                    <a:lumMod val="65000"/>
                  </a:schemeClr>
                </a:solidFill>
                <a:latin typeface="思源黑体 CN Normal" panose="020B0400000000000000" charset="-122"/>
                <a:ea typeface="思源黑体 CN Normal" panose="020B0400000000000000" charset="-122"/>
              </a:rPr>
              <a:t>/ </a:t>
            </a:r>
            <a:r>
              <a:rPr lang="zh-CN" altLang="en-US" sz="1300" dirty="0">
                <a:solidFill>
                  <a:schemeClr val="bg1">
                    <a:lumMod val="65000"/>
                  </a:schemeClr>
                </a:solidFill>
                <a:latin typeface="思源黑体 CN Normal" panose="020B0400000000000000" charset="-122"/>
                <a:ea typeface="思源黑体 CN Normal" panose="020B0400000000000000" charset="-122"/>
              </a:rPr>
              <a:t>已关闭</a:t>
            </a:r>
            <a:endParaRPr lang="en-US" altLang="zh-CN" sz="1300" dirty="0">
              <a:solidFill>
                <a:schemeClr val="bg1">
                  <a:lumMod val="65000"/>
                </a:schemeClr>
              </a:solidFill>
              <a:latin typeface="思源黑体 CN Normal" panose="020B0400000000000000" charset="-122"/>
              <a:ea typeface="思源黑体 CN Normal" panose="020B0400000000000000" charset="-122"/>
            </a:endParaRPr>
          </a:p>
        </p:txBody>
      </p:sp>
      <p:pic>
        <p:nvPicPr>
          <p:cNvPr id="3" name="图片 2" descr="底部ppt0416-1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3492" y="6163310"/>
            <a:ext cx="12198985" cy="694690"/>
          </a:xfrm>
          <a:prstGeom prst="rect">
            <a:avLst/>
          </a:prstGeom>
        </p:spPr>
      </p:pic>
      <p:pic>
        <p:nvPicPr>
          <p:cNvPr id="6" name="图片 5">
            <a:extLst>
              <a:ext uri="{FF2B5EF4-FFF2-40B4-BE49-F238E27FC236}">
                <a16:creationId xmlns:a16="http://schemas.microsoft.com/office/drawing/2014/main" id="{93B34758-7D06-42DD-AC37-CF14B3A37B2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777340" y="938800"/>
            <a:ext cx="5877003" cy="3455323"/>
          </a:xfrm>
          <a:prstGeom prst="rect">
            <a:avLst/>
          </a:prstGeom>
        </p:spPr>
      </p:pic>
      <p:sp>
        <p:nvSpPr>
          <p:cNvPr id="14" name="文本占位符 4098">
            <a:extLst>
              <a:ext uri="{FF2B5EF4-FFF2-40B4-BE49-F238E27FC236}">
                <a16:creationId xmlns:a16="http://schemas.microsoft.com/office/drawing/2014/main" id="{E64F68F7-D723-4745-A71A-54AFF396E0BE}"/>
              </a:ext>
            </a:extLst>
          </p:cNvPr>
          <p:cNvSpPr txBox="1">
            <a:spLocks/>
          </p:cNvSpPr>
          <p:nvPr/>
        </p:nvSpPr>
        <p:spPr>
          <a:xfrm>
            <a:off x="765953" y="4252092"/>
            <a:ext cx="4700730" cy="539132"/>
          </a:xfrm>
          <a:prstGeom prst="rect">
            <a:avLst/>
          </a:prstGeom>
          <a:noFill/>
          <a:ln w="9525">
            <a:noFill/>
          </a:ln>
        </p:spPr>
        <p:txBody>
          <a:bodyPr vert="horz" anchor="t"/>
          <a:lstStyle>
            <a:lvl1pPr marL="228600" lvl="0" indent="-228600" algn="l" defTabSz="914400" eaLnBrk="1" fontAlgn="base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  <a:sym typeface="等线" charset="-122"/>
              </a:defRPr>
            </a:lvl1pPr>
            <a:lvl2pPr marL="685800" lvl="1" indent="-228600" algn="l" defTabSz="914400" eaLnBrk="1" fontAlgn="base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等线" charset="-122"/>
                <a:ea typeface="等线" charset="-122"/>
                <a:cs typeface="+mn-cs"/>
                <a:sym typeface="等线" charset="-122"/>
              </a:defRPr>
            </a:lvl2pPr>
            <a:lvl3pPr marL="1143000" lvl="2" indent="-228600" algn="l" defTabSz="914400" eaLnBrk="1" fontAlgn="base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等线" charset="-122"/>
                <a:ea typeface="等线" charset="-122"/>
                <a:cs typeface="+mn-cs"/>
                <a:sym typeface="等线" charset="-122"/>
              </a:defRPr>
            </a:lvl3pPr>
            <a:lvl4pPr marL="1600200" lvl="3" indent="-228600" algn="l" defTabSz="914400" eaLnBrk="1" fontAlgn="base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等线" charset="-122"/>
                <a:ea typeface="等线" charset="-122"/>
                <a:cs typeface="+mn-cs"/>
                <a:sym typeface="等线" charset="-122"/>
              </a:defRPr>
            </a:lvl4pPr>
            <a:lvl5pPr marL="2057400" lvl="4" indent="-228600" algn="l" defTabSz="914400" eaLnBrk="1" fontAlgn="base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等线" charset="-122"/>
                <a:ea typeface="等线" charset="-122"/>
                <a:cs typeface="+mn-cs"/>
                <a:sym typeface="等线" charset="-122"/>
              </a:defRPr>
            </a:lvl5pPr>
            <a:lvl6pPr marL="2514600" lvl="5" indent="-228600" algn="l" defTabSz="914400" eaLnBrk="1" fontAlgn="base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等线" charset="-122"/>
                <a:ea typeface="等线" charset="-122"/>
                <a:cs typeface="+mn-cs"/>
                <a:sym typeface="等线" charset="-122"/>
              </a:defRPr>
            </a:lvl6pPr>
            <a:lvl7pPr marL="2971800" lvl="6" indent="-228600" algn="l" defTabSz="914400" eaLnBrk="1" fontAlgn="base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等线" charset="-122"/>
                <a:ea typeface="等线" charset="-122"/>
                <a:cs typeface="+mn-cs"/>
                <a:sym typeface="等线" charset="-122"/>
              </a:defRPr>
            </a:lvl7pPr>
            <a:lvl8pPr marL="3429000" lvl="7" indent="-228600" algn="l" defTabSz="914400" eaLnBrk="1" fontAlgn="base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等线" charset="-122"/>
                <a:ea typeface="等线" charset="-122"/>
                <a:cs typeface="+mn-cs"/>
                <a:sym typeface="等线" charset="-122"/>
              </a:defRPr>
            </a:lvl8pPr>
            <a:lvl9pPr marL="3886200" lvl="8" indent="-228600" algn="l" defTabSz="914400" eaLnBrk="1" fontAlgn="base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等线" charset="-122"/>
                <a:ea typeface="等线" charset="-122"/>
                <a:cs typeface="+mn-cs"/>
                <a:sym typeface="等线" charset="-122"/>
              </a:defRPr>
            </a:lvl9pPr>
          </a:lstStyle>
          <a:p>
            <a:pPr marL="0" indent="0">
              <a:lnSpc>
                <a:spcPct val="100000"/>
              </a:lnSpc>
              <a:spcBef>
                <a:spcPct val="0"/>
              </a:spcBef>
              <a:buNone/>
            </a:pPr>
            <a:r>
              <a:rPr lang="zh-CN" altLang="en-US" sz="1300" dirty="0">
                <a:solidFill>
                  <a:schemeClr val="bg1">
                    <a:lumMod val="65000"/>
                  </a:schemeClr>
                </a:solidFill>
                <a:latin typeface="思源黑体 CN Normal" panose="020B0400000000000000" charset="-122"/>
                <a:ea typeface="思源黑体 CN Normal" panose="020B0400000000000000" charset="-122"/>
              </a:rPr>
              <a:t>未开始 </a:t>
            </a:r>
            <a:r>
              <a:rPr lang="en-US" altLang="zh-CN" sz="1300" dirty="0">
                <a:solidFill>
                  <a:schemeClr val="bg1">
                    <a:lumMod val="65000"/>
                  </a:schemeClr>
                </a:solidFill>
                <a:latin typeface="思源黑体 CN Normal" panose="020B0400000000000000" charset="-122"/>
                <a:ea typeface="思源黑体 CN Normal" panose="020B0400000000000000" charset="-122"/>
              </a:rPr>
              <a:t>/ </a:t>
            </a:r>
            <a:r>
              <a:rPr lang="zh-CN" altLang="en-US" sz="1300" dirty="0">
                <a:solidFill>
                  <a:schemeClr val="bg1">
                    <a:lumMod val="65000"/>
                  </a:schemeClr>
                </a:solidFill>
                <a:latin typeface="思源黑体 CN Normal" panose="020B0400000000000000" charset="-122"/>
                <a:ea typeface="思源黑体 CN Normal" panose="020B0400000000000000" charset="-122"/>
              </a:rPr>
              <a:t>已计划 </a:t>
            </a:r>
            <a:r>
              <a:rPr lang="en-US" altLang="zh-CN" sz="1300" dirty="0">
                <a:solidFill>
                  <a:schemeClr val="bg1">
                    <a:lumMod val="65000"/>
                  </a:schemeClr>
                </a:solidFill>
                <a:latin typeface="思源黑体 CN Normal" panose="020B0400000000000000" charset="-122"/>
                <a:ea typeface="思源黑体 CN Normal" panose="020B0400000000000000" charset="-122"/>
              </a:rPr>
              <a:t>/ </a:t>
            </a:r>
            <a:r>
              <a:rPr lang="zh-CN" altLang="en-US" sz="1300" dirty="0">
                <a:solidFill>
                  <a:schemeClr val="bg1">
                    <a:lumMod val="65000"/>
                  </a:schemeClr>
                </a:solidFill>
                <a:latin typeface="思源黑体 CN Normal" panose="020B0400000000000000" charset="-122"/>
                <a:ea typeface="思源黑体 CN Normal" panose="020B0400000000000000" charset="-122"/>
              </a:rPr>
              <a:t>已立项 </a:t>
            </a:r>
            <a:r>
              <a:rPr lang="en-US" altLang="zh-CN" sz="1300" dirty="0">
                <a:solidFill>
                  <a:schemeClr val="bg1">
                    <a:lumMod val="65000"/>
                  </a:schemeClr>
                </a:solidFill>
                <a:latin typeface="思源黑体 CN Normal" panose="020B0400000000000000" charset="-122"/>
                <a:ea typeface="思源黑体 CN Normal" panose="020B0400000000000000" charset="-122"/>
              </a:rPr>
              <a:t>/ </a:t>
            </a:r>
            <a:r>
              <a:rPr lang="zh-CN" altLang="en-US" sz="1300" dirty="0">
                <a:solidFill>
                  <a:schemeClr val="bg1">
                    <a:lumMod val="65000"/>
                  </a:schemeClr>
                </a:solidFill>
                <a:latin typeface="思源黑体 CN Normal" panose="020B0400000000000000" charset="-122"/>
                <a:ea typeface="思源黑体 CN Normal" panose="020B0400000000000000" charset="-122"/>
              </a:rPr>
              <a:t>研发中 </a:t>
            </a:r>
            <a:r>
              <a:rPr lang="en-US" altLang="zh-CN" sz="1300" dirty="0">
                <a:solidFill>
                  <a:schemeClr val="bg1">
                    <a:lumMod val="65000"/>
                  </a:schemeClr>
                </a:solidFill>
                <a:latin typeface="思源黑体 CN Normal" panose="020B0400000000000000" charset="-122"/>
                <a:ea typeface="思源黑体 CN Normal" panose="020B0400000000000000" charset="-122"/>
              </a:rPr>
              <a:t>/ </a:t>
            </a:r>
            <a:r>
              <a:rPr lang="zh-CN" altLang="en-US" sz="1300" dirty="0">
                <a:solidFill>
                  <a:schemeClr val="bg1">
                    <a:lumMod val="65000"/>
                  </a:schemeClr>
                </a:solidFill>
                <a:latin typeface="思源黑体 CN Normal" panose="020B0400000000000000" charset="-122"/>
                <a:ea typeface="思源黑体 CN Normal" panose="020B0400000000000000" charset="-122"/>
              </a:rPr>
              <a:t>研发完毕 </a:t>
            </a:r>
            <a:r>
              <a:rPr lang="en-US" altLang="zh-CN" sz="1300" dirty="0">
                <a:solidFill>
                  <a:schemeClr val="bg1">
                    <a:lumMod val="65000"/>
                  </a:schemeClr>
                </a:solidFill>
                <a:latin typeface="思源黑体 CN Normal" panose="020B0400000000000000" charset="-122"/>
                <a:ea typeface="思源黑体 CN Normal" panose="020B0400000000000000" charset="-122"/>
              </a:rPr>
              <a:t>/ </a:t>
            </a:r>
            <a:r>
              <a:rPr lang="zh-CN" altLang="en-US" sz="1300" dirty="0">
                <a:solidFill>
                  <a:schemeClr val="bg1">
                    <a:lumMod val="65000"/>
                  </a:schemeClr>
                </a:solidFill>
                <a:latin typeface="思源黑体 CN Normal" panose="020B0400000000000000" charset="-122"/>
                <a:ea typeface="思源黑体 CN Normal" panose="020B0400000000000000" charset="-122"/>
              </a:rPr>
              <a:t>测试中 </a:t>
            </a:r>
            <a:r>
              <a:rPr lang="en-US" altLang="zh-CN" sz="1300" dirty="0">
                <a:solidFill>
                  <a:schemeClr val="bg1">
                    <a:lumMod val="65000"/>
                  </a:schemeClr>
                </a:solidFill>
                <a:latin typeface="思源黑体 CN Normal" panose="020B0400000000000000" charset="-122"/>
                <a:ea typeface="思源黑体 CN Normal" panose="020B0400000000000000" charset="-122"/>
              </a:rPr>
              <a:t>/</a:t>
            </a:r>
          </a:p>
          <a:p>
            <a:pPr marL="0" indent="0">
              <a:lnSpc>
                <a:spcPct val="100000"/>
              </a:lnSpc>
              <a:spcBef>
                <a:spcPct val="0"/>
              </a:spcBef>
              <a:buNone/>
            </a:pPr>
            <a:r>
              <a:rPr lang="zh-CN" altLang="en-US" sz="1300" dirty="0">
                <a:solidFill>
                  <a:schemeClr val="bg1">
                    <a:lumMod val="65000"/>
                  </a:schemeClr>
                </a:solidFill>
                <a:latin typeface="思源黑体 CN Normal" panose="020B0400000000000000" charset="-122"/>
                <a:ea typeface="思源黑体 CN Normal" panose="020B0400000000000000" charset="-122"/>
              </a:rPr>
              <a:t>测试完毕 </a:t>
            </a:r>
            <a:r>
              <a:rPr lang="en-US" altLang="zh-CN" sz="1300" dirty="0">
                <a:solidFill>
                  <a:schemeClr val="bg1">
                    <a:lumMod val="65000"/>
                  </a:schemeClr>
                </a:solidFill>
                <a:latin typeface="思源黑体 CN Normal" panose="020B0400000000000000" charset="-122"/>
                <a:ea typeface="思源黑体 CN Normal" panose="020B0400000000000000" charset="-122"/>
              </a:rPr>
              <a:t>/ </a:t>
            </a:r>
            <a:r>
              <a:rPr lang="zh-CN" altLang="en-US" sz="1300" dirty="0">
                <a:solidFill>
                  <a:schemeClr val="bg1">
                    <a:lumMod val="65000"/>
                  </a:schemeClr>
                </a:solidFill>
                <a:latin typeface="思源黑体 CN Normal" panose="020B0400000000000000" charset="-122"/>
                <a:ea typeface="思源黑体 CN Normal" panose="020B0400000000000000" charset="-122"/>
              </a:rPr>
              <a:t>已发布</a:t>
            </a:r>
            <a:endParaRPr lang="en-US" altLang="zh-CN" sz="1300" dirty="0">
              <a:solidFill>
                <a:schemeClr val="bg1">
                  <a:lumMod val="65000"/>
                </a:schemeClr>
              </a:solidFill>
              <a:latin typeface="思源黑体 CN Normal" panose="020B0400000000000000" charset="-122"/>
              <a:ea typeface="思源黑体 CN Normal" panose="020B0400000000000000" charset="-122"/>
            </a:endParaRPr>
          </a:p>
        </p:txBody>
      </p:sp>
      <p:sp>
        <p:nvSpPr>
          <p:cNvPr id="16" name="文本占位符 4098">
            <a:extLst>
              <a:ext uri="{FF2B5EF4-FFF2-40B4-BE49-F238E27FC236}">
                <a16:creationId xmlns:a16="http://schemas.microsoft.com/office/drawing/2014/main" id="{7AD8485D-60EA-4A0B-B5FA-919DD815C7D7}"/>
              </a:ext>
            </a:extLst>
          </p:cNvPr>
          <p:cNvSpPr txBox="1">
            <a:spLocks/>
          </p:cNvSpPr>
          <p:nvPr/>
        </p:nvSpPr>
        <p:spPr>
          <a:xfrm>
            <a:off x="789399" y="2583551"/>
            <a:ext cx="4700730" cy="369648"/>
          </a:xfrm>
          <a:prstGeom prst="rect">
            <a:avLst/>
          </a:prstGeom>
          <a:noFill/>
          <a:ln w="9525">
            <a:noFill/>
          </a:ln>
        </p:spPr>
        <p:txBody>
          <a:bodyPr vert="horz" anchor="t"/>
          <a:lstStyle>
            <a:lvl1pPr marL="228600" lvl="0" indent="-228600" algn="l" defTabSz="914400" eaLnBrk="1" fontAlgn="base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  <a:sym typeface="等线" charset="-122"/>
              </a:defRPr>
            </a:lvl1pPr>
            <a:lvl2pPr marL="685800" lvl="1" indent="-228600" algn="l" defTabSz="914400" eaLnBrk="1" fontAlgn="base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等线" charset="-122"/>
                <a:ea typeface="等线" charset="-122"/>
                <a:cs typeface="+mn-cs"/>
                <a:sym typeface="等线" charset="-122"/>
              </a:defRPr>
            </a:lvl2pPr>
            <a:lvl3pPr marL="1143000" lvl="2" indent="-228600" algn="l" defTabSz="914400" eaLnBrk="1" fontAlgn="base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等线" charset="-122"/>
                <a:ea typeface="等线" charset="-122"/>
                <a:cs typeface="+mn-cs"/>
                <a:sym typeface="等线" charset="-122"/>
              </a:defRPr>
            </a:lvl3pPr>
            <a:lvl4pPr marL="1600200" lvl="3" indent="-228600" algn="l" defTabSz="914400" eaLnBrk="1" fontAlgn="base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等线" charset="-122"/>
                <a:ea typeface="等线" charset="-122"/>
                <a:cs typeface="+mn-cs"/>
                <a:sym typeface="等线" charset="-122"/>
              </a:defRPr>
            </a:lvl4pPr>
            <a:lvl5pPr marL="2057400" lvl="4" indent="-228600" algn="l" defTabSz="914400" eaLnBrk="1" fontAlgn="base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等线" charset="-122"/>
                <a:ea typeface="等线" charset="-122"/>
                <a:cs typeface="+mn-cs"/>
                <a:sym typeface="等线" charset="-122"/>
              </a:defRPr>
            </a:lvl5pPr>
            <a:lvl6pPr marL="2514600" lvl="5" indent="-228600" algn="l" defTabSz="914400" eaLnBrk="1" fontAlgn="base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等线" charset="-122"/>
                <a:ea typeface="等线" charset="-122"/>
                <a:cs typeface="+mn-cs"/>
                <a:sym typeface="等线" charset="-122"/>
              </a:defRPr>
            </a:lvl6pPr>
            <a:lvl7pPr marL="2971800" lvl="6" indent="-228600" algn="l" defTabSz="914400" eaLnBrk="1" fontAlgn="base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等线" charset="-122"/>
                <a:ea typeface="等线" charset="-122"/>
                <a:cs typeface="+mn-cs"/>
                <a:sym typeface="等线" charset="-122"/>
              </a:defRPr>
            </a:lvl7pPr>
            <a:lvl8pPr marL="3429000" lvl="7" indent="-228600" algn="l" defTabSz="914400" eaLnBrk="1" fontAlgn="base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等线" charset="-122"/>
                <a:ea typeface="等线" charset="-122"/>
                <a:cs typeface="+mn-cs"/>
                <a:sym typeface="等线" charset="-122"/>
              </a:defRPr>
            </a:lvl8pPr>
            <a:lvl9pPr marL="3886200" lvl="8" indent="-228600" algn="l" defTabSz="914400" eaLnBrk="1" fontAlgn="base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等线" charset="-122"/>
                <a:ea typeface="等线" charset="-122"/>
                <a:cs typeface="+mn-cs"/>
                <a:sym typeface="等线" charset="-122"/>
              </a:defRPr>
            </a:lvl9pPr>
          </a:lstStyle>
          <a:p>
            <a:pPr marL="0" indent="0">
              <a:lnSpc>
                <a:spcPct val="100000"/>
              </a:lnSpc>
              <a:spcBef>
                <a:spcPct val="0"/>
              </a:spcBef>
              <a:buNone/>
            </a:pPr>
            <a:r>
              <a:rPr lang="zh-CN" altLang="en-US" sz="1300" dirty="0">
                <a:solidFill>
                  <a:schemeClr val="bg1">
                    <a:lumMod val="65000"/>
                  </a:schemeClr>
                </a:solidFill>
                <a:latin typeface="思源黑体 CN Normal" panose="020B0400000000000000" charset="-122"/>
                <a:ea typeface="思源黑体 CN Normal" panose="020B0400000000000000" charset="-122"/>
              </a:rPr>
              <a:t>独立的 </a:t>
            </a:r>
            <a:r>
              <a:rPr lang="en-US" altLang="zh-CN" sz="1300" dirty="0">
                <a:solidFill>
                  <a:schemeClr val="bg1">
                    <a:lumMod val="65000"/>
                  </a:schemeClr>
                </a:solidFill>
                <a:latin typeface="思源黑体 CN Normal" panose="020B0400000000000000" charset="-122"/>
                <a:ea typeface="思源黑体 CN Normal" panose="020B0400000000000000" charset="-122"/>
              </a:rPr>
              <a:t>/ </a:t>
            </a:r>
            <a:r>
              <a:rPr lang="zh-CN" altLang="en-US" sz="1300" dirty="0">
                <a:solidFill>
                  <a:schemeClr val="bg1">
                    <a:lumMod val="65000"/>
                  </a:schemeClr>
                </a:solidFill>
                <a:latin typeface="思源黑体 CN Normal" panose="020B0400000000000000" charset="-122"/>
                <a:ea typeface="思源黑体 CN Normal" panose="020B0400000000000000" charset="-122"/>
              </a:rPr>
              <a:t>可讨论的 </a:t>
            </a:r>
            <a:r>
              <a:rPr lang="en-US" altLang="zh-CN" sz="1300" dirty="0">
                <a:solidFill>
                  <a:schemeClr val="bg1">
                    <a:lumMod val="65000"/>
                  </a:schemeClr>
                </a:solidFill>
                <a:latin typeface="思源黑体 CN Normal" panose="020B0400000000000000" charset="-122"/>
                <a:ea typeface="思源黑体 CN Normal" panose="020B0400000000000000" charset="-122"/>
              </a:rPr>
              <a:t>/ </a:t>
            </a:r>
            <a:r>
              <a:rPr lang="zh-CN" altLang="en-US" sz="1300" dirty="0">
                <a:solidFill>
                  <a:schemeClr val="bg1">
                    <a:lumMod val="65000"/>
                  </a:schemeClr>
                </a:solidFill>
                <a:latin typeface="思源黑体 CN Normal" panose="020B0400000000000000" charset="-122"/>
                <a:ea typeface="思源黑体 CN Normal" panose="020B0400000000000000" charset="-122"/>
              </a:rPr>
              <a:t>有价值的 </a:t>
            </a:r>
            <a:r>
              <a:rPr lang="en-US" altLang="zh-CN" sz="1300" dirty="0">
                <a:solidFill>
                  <a:schemeClr val="bg1">
                    <a:lumMod val="65000"/>
                  </a:schemeClr>
                </a:solidFill>
                <a:latin typeface="思源黑体 CN Normal" panose="020B0400000000000000" charset="-122"/>
                <a:ea typeface="思源黑体 CN Normal" panose="020B0400000000000000" charset="-122"/>
              </a:rPr>
              <a:t>/</a:t>
            </a:r>
            <a:r>
              <a:rPr lang="zh-CN" altLang="en-US" sz="1300" dirty="0">
                <a:solidFill>
                  <a:schemeClr val="bg1">
                    <a:lumMod val="65000"/>
                  </a:schemeClr>
                </a:solidFill>
                <a:latin typeface="思源黑体 CN Normal" panose="020B0400000000000000" charset="-122"/>
                <a:ea typeface="思源黑体 CN Normal" panose="020B0400000000000000" charset="-122"/>
              </a:rPr>
              <a:t> 可估算的 </a:t>
            </a:r>
            <a:r>
              <a:rPr lang="en-US" altLang="zh-CN" sz="1300" dirty="0">
                <a:solidFill>
                  <a:schemeClr val="bg1">
                    <a:lumMod val="65000"/>
                  </a:schemeClr>
                </a:solidFill>
                <a:latin typeface="思源黑体 CN Normal" panose="020B0400000000000000" charset="-122"/>
                <a:ea typeface="思源黑体 CN Normal" panose="020B0400000000000000" charset="-122"/>
              </a:rPr>
              <a:t>/ </a:t>
            </a:r>
            <a:r>
              <a:rPr lang="zh-CN" altLang="en-US" sz="1300" dirty="0">
                <a:solidFill>
                  <a:schemeClr val="bg1">
                    <a:lumMod val="65000"/>
                  </a:schemeClr>
                </a:solidFill>
                <a:latin typeface="思源黑体 CN Normal" panose="020B0400000000000000" charset="-122"/>
                <a:ea typeface="思源黑体 CN Normal" panose="020B0400000000000000" charset="-122"/>
              </a:rPr>
              <a:t>小的 </a:t>
            </a:r>
            <a:r>
              <a:rPr lang="en-US" altLang="zh-CN" sz="1300" dirty="0">
                <a:solidFill>
                  <a:schemeClr val="bg1">
                    <a:lumMod val="65000"/>
                  </a:schemeClr>
                </a:solidFill>
                <a:latin typeface="思源黑体 CN Normal" panose="020B0400000000000000" charset="-122"/>
                <a:ea typeface="思源黑体 CN Normal" panose="020B0400000000000000" charset="-122"/>
              </a:rPr>
              <a:t>/ </a:t>
            </a:r>
            <a:r>
              <a:rPr lang="zh-CN" altLang="en-US" sz="1300" dirty="0">
                <a:solidFill>
                  <a:schemeClr val="bg1">
                    <a:lumMod val="65000"/>
                  </a:schemeClr>
                </a:solidFill>
                <a:latin typeface="思源黑体 CN Normal" panose="020B0400000000000000" charset="-122"/>
                <a:ea typeface="思源黑体 CN Normal" panose="020B0400000000000000" charset="-122"/>
              </a:rPr>
              <a:t>可测试的</a:t>
            </a:r>
            <a:endParaRPr lang="en-US" altLang="zh-CN" sz="1300" dirty="0">
              <a:solidFill>
                <a:schemeClr val="bg1">
                  <a:lumMod val="65000"/>
                </a:schemeClr>
              </a:solidFill>
              <a:latin typeface="思源黑体 CN Normal" panose="020B0400000000000000" charset="-122"/>
              <a:ea typeface="思源黑体 CN Normal" panose="020B0400000000000000" charset="-122"/>
            </a:endParaRPr>
          </a:p>
        </p:txBody>
      </p:sp>
      <p:sp>
        <p:nvSpPr>
          <p:cNvPr id="18" name="文本占位符 4098">
            <a:extLst>
              <a:ext uri="{FF2B5EF4-FFF2-40B4-BE49-F238E27FC236}">
                <a16:creationId xmlns:a16="http://schemas.microsoft.com/office/drawing/2014/main" id="{8168C88A-1C0A-4FE4-8223-FD2C97BC0E38}"/>
              </a:ext>
            </a:extLst>
          </p:cNvPr>
          <p:cNvSpPr txBox="1">
            <a:spLocks/>
          </p:cNvSpPr>
          <p:nvPr/>
        </p:nvSpPr>
        <p:spPr>
          <a:xfrm>
            <a:off x="724020" y="5214346"/>
            <a:ext cx="4700730" cy="783819"/>
          </a:xfrm>
          <a:prstGeom prst="rect">
            <a:avLst/>
          </a:prstGeom>
          <a:noFill/>
          <a:ln w="9525">
            <a:noFill/>
          </a:ln>
        </p:spPr>
        <p:txBody>
          <a:bodyPr vert="horz" anchor="t"/>
          <a:lstStyle>
            <a:lvl1pPr marL="228600" lvl="0" indent="-228600" algn="l" defTabSz="914400" eaLnBrk="1" fontAlgn="base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  <a:sym typeface="等线" charset="-122"/>
              </a:defRPr>
            </a:lvl1pPr>
            <a:lvl2pPr marL="685800" lvl="1" indent="-228600" algn="l" defTabSz="914400" eaLnBrk="1" fontAlgn="base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等线" charset="-122"/>
                <a:ea typeface="等线" charset="-122"/>
                <a:cs typeface="+mn-cs"/>
                <a:sym typeface="等线" charset="-122"/>
              </a:defRPr>
            </a:lvl2pPr>
            <a:lvl3pPr marL="1143000" lvl="2" indent="-228600" algn="l" defTabSz="914400" eaLnBrk="1" fontAlgn="base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等线" charset="-122"/>
                <a:ea typeface="等线" charset="-122"/>
                <a:cs typeface="+mn-cs"/>
                <a:sym typeface="等线" charset="-122"/>
              </a:defRPr>
            </a:lvl3pPr>
            <a:lvl4pPr marL="1600200" lvl="3" indent="-228600" algn="l" defTabSz="914400" eaLnBrk="1" fontAlgn="base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等线" charset="-122"/>
                <a:ea typeface="等线" charset="-122"/>
                <a:cs typeface="+mn-cs"/>
                <a:sym typeface="等线" charset="-122"/>
              </a:defRPr>
            </a:lvl4pPr>
            <a:lvl5pPr marL="2057400" lvl="4" indent="-228600" algn="l" defTabSz="914400" eaLnBrk="1" fontAlgn="base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等线" charset="-122"/>
                <a:ea typeface="等线" charset="-122"/>
                <a:cs typeface="+mn-cs"/>
                <a:sym typeface="等线" charset="-122"/>
              </a:defRPr>
            </a:lvl5pPr>
            <a:lvl6pPr marL="2514600" lvl="5" indent="-228600" algn="l" defTabSz="914400" eaLnBrk="1" fontAlgn="base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等线" charset="-122"/>
                <a:ea typeface="等线" charset="-122"/>
                <a:cs typeface="+mn-cs"/>
                <a:sym typeface="等线" charset="-122"/>
              </a:defRPr>
            </a:lvl6pPr>
            <a:lvl7pPr marL="2971800" lvl="6" indent="-228600" algn="l" defTabSz="914400" eaLnBrk="1" fontAlgn="base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等线" charset="-122"/>
                <a:ea typeface="等线" charset="-122"/>
                <a:cs typeface="+mn-cs"/>
                <a:sym typeface="等线" charset="-122"/>
              </a:defRPr>
            </a:lvl7pPr>
            <a:lvl8pPr marL="3429000" lvl="7" indent="-228600" algn="l" defTabSz="914400" eaLnBrk="1" fontAlgn="base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等线" charset="-122"/>
                <a:ea typeface="等线" charset="-122"/>
                <a:cs typeface="+mn-cs"/>
                <a:sym typeface="等线" charset="-122"/>
              </a:defRPr>
            </a:lvl8pPr>
            <a:lvl9pPr marL="3886200" lvl="8" indent="-228600" algn="l" defTabSz="914400" eaLnBrk="1" fontAlgn="base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等线" charset="-122"/>
                <a:ea typeface="等线" charset="-122"/>
                <a:cs typeface="+mn-cs"/>
                <a:sym typeface="等线" charset="-122"/>
              </a:defRPr>
            </a:lvl9pPr>
          </a:lstStyle>
          <a:p>
            <a:pPr marL="0" indent="0">
              <a:lnSpc>
                <a:spcPct val="100000"/>
              </a:lnSpc>
              <a:spcBef>
                <a:spcPct val="0"/>
              </a:spcBef>
              <a:buNone/>
            </a:pPr>
            <a:r>
              <a:rPr lang="zh-CN" altLang="en-US" sz="1300" dirty="0">
                <a:solidFill>
                  <a:schemeClr val="bg1">
                    <a:lumMod val="65000"/>
                  </a:schemeClr>
                </a:solidFill>
                <a:latin typeface="思源黑体 CN Normal" panose="020B0400000000000000" charset="-122"/>
                <a:ea typeface="思源黑体 CN Normal" panose="020B0400000000000000" charset="-122"/>
              </a:rPr>
              <a:t>禅道内置需求变更功能，通过</a:t>
            </a:r>
            <a:r>
              <a:rPr lang="en-US" altLang="zh-CN" sz="1300" dirty="0">
                <a:solidFill>
                  <a:schemeClr val="bg1">
                    <a:lumMod val="65000"/>
                  </a:schemeClr>
                </a:solidFill>
                <a:latin typeface="思源黑体 CN Normal" panose="020B0400000000000000" charset="-122"/>
                <a:ea typeface="思源黑体 CN Normal" panose="020B0400000000000000" charset="-122"/>
              </a:rPr>
              <a:t> </a:t>
            </a:r>
            <a:r>
              <a:rPr lang="zh-CN" altLang="en-US" sz="1300" dirty="0">
                <a:solidFill>
                  <a:schemeClr val="bg1">
                    <a:lumMod val="65000"/>
                  </a:schemeClr>
                </a:solidFill>
                <a:latin typeface="思源黑体 CN Normal" panose="020B0400000000000000" charset="-122"/>
                <a:ea typeface="思源黑体 CN Normal" panose="020B0400000000000000" charset="-122"/>
              </a:rPr>
              <a:t>变更 按钮操作；</a:t>
            </a:r>
            <a:endParaRPr lang="en-US" altLang="zh-CN" sz="1300" dirty="0">
              <a:solidFill>
                <a:schemeClr val="bg1">
                  <a:lumMod val="65000"/>
                </a:schemeClr>
              </a:solidFill>
              <a:latin typeface="思源黑体 CN Normal" panose="020B0400000000000000" charset="-122"/>
              <a:ea typeface="思源黑体 CN Normal" panose="020B0400000000000000" charset="-122"/>
            </a:endParaRPr>
          </a:p>
          <a:p>
            <a:pPr marL="0" indent="0">
              <a:lnSpc>
                <a:spcPct val="100000"/>
              </a:lnSpc>
              <a:spcBef>
                <a:spcPct val="0"/>
              </a:spcBef>
              <a:buNone/>
            </a:pPr>
            <a:r>
              <a:rPr lang="zh-CN" altLang="en-US" sz="1300" dirty="0">
                <a:solidFill>
                  <a:schemeClr val="bg1">
                    <a:lumMod val="65000"/>
                  </a:schemeClr>
                </a:solidFill>
                <a:latin typeface="思源黑体 CN Normal" panose="020B0400000000000000" charset="-122"/>
                <a:ea typeface="思源黑体 CN Normal" panose="020B0400000000000000" charset="-122"/>
              </a:rPr>
              <a:t>凡是对</a:t>
            </a:r>
            <a:r>
              <a:rPr lang="zh-CN" altLang="en-US" sz="1300" dirty="0">
                <a:latin typeface="思源黑体 CN Normal" panose="020B0400000000000000" charset="-122"/>
                <a:ea typeface="思源黑体 CN Normal" panose="020B0400000000000000" charset="-122"/>
              </a:rPr>
              <a:t>需求 标题、描述、验证标准</a:t>
            </a:r>
            <a:r>
              <a:rPr lang="zh-CN" altLang="en-US" sz="1300" dirty="0">
                <a:solidFill>
                  <a:srgbClr val="AFAFAF"/>
                </a:solidFill>
                <a:latin typeface="思源黑体 CN Normal" panose="020B0400000000000000" charset="-122"/>
                <a:ea typeface="思源黑体 CN Normal" panose="020B0400000000000000" charset="-122"/>
              </a:rPr>
              <a:t>和</a:t>
            </a:r>
            <a:r>
              <a:rPr lang="zh-CN" altLang="en-US" sz="1300" dirty="0">
                <a:latin typeface="思源黑体 CN Normal" panose="020B0400000000000000" charset="-122"/>
                <a:ea typeface="思源黑体 CN Normal" panose="020B0400000000000000" charset="-122"/>
              </a:rPr>
              <a:t>附件</a:t>
            </a:r>
            <a:r>
              <a:rPr lang="zh-CN" altLang="en-US" sz="1300" dirty="0">
                <a:solidFill>
                  <a:schemeClr val="bg1">
                    <a:lumMod val="65000"/>
                  </a:schemeClr>
                </a:solidFill>
                <a:latin typeface="思源黑体 CN Normal" panose="020B0400000000000000" charset="-122"/>
                <a:ea typeface="思源黑体 CN Normal" panose="020B0400000000000000" charset="-122"/>
              </a:rPr>
              <a:t>的修改，都需要走需求变更流程。</a:t>
            </a:r>
            <a:endParaRPr lang="en-US" altLang="zh-CN" sz="1300" dirty="0">
              <a:solidFill>
                <a:schemeClr val="bg1">
                  <a:lumMod val="65000"/>
                </a:schemeClr>
              </a:solidFill>
              <a:latin typeface="思源黑体 CN Normal" panose="020B0400000000000000" charset="-122"/>
              <a:ea typeface="思源黑体 CN Normal" panose="020B0400000000000000" charset="-122"/>
            </a:endParaRPr>
          </a:p>
        </p:txBody>
      </p:sp>
      <p:pic>
        <p:nvPicPr>
          <p:cNvPr id="21" name="图片 20">
            <a:extLst>
              <a:ext uri="{FF2B5EF4-FFF2-40B4-BE49-F238E27FC236}">
                <a16:creationId xmlns:a16="http://schemas.microsoft.com/office/drawing/2014/main" id="{145A5ACD-1C92-4533-9C6E-FF133485FAB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64008" y="372685"/>
            <a:ext cx="3609524" cy="647619"/>
          </a:xfrm>
          <a:prstGeom prst="rect">
            <a:avLst/>
          </a:prstGeom>
        </p:spPr>
      </p:pic>
      <p:sp>
        <p:nvSpPr>
          <p:cNvPr id="19" name="矩形 18">
            <a:extLst>
              <a:ext uri="{FF2B5EF4-FFF2-40B4-BE49-F238E27FC236}">
                <a16:creationId xmlns:a16="http://schemas.microsoft.com/office/drawing/2014/main" id="{A603E2D2-E82C-4DA6-8E6C-2FF2E9DF5719}"/>
              </a:ext>
            </a:extLst>
          </p:cNvPr>
          <p:cNvSpPr/>
          <p:nvPr/>
        </p:nvSpPr>
        <p:spPr>
          <a:xfrm>
            <a:off x="702527" y="0"/>
            <a:ext cx="1550019" cy="89210"/>
          </a:xfrm>
          <a:prstGeom prst="rect">
            <a:avLst/>
          </a:prstGeom>
          <a:solidFill>
            <a:srgbClr val="4782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25" name="图片 24">
            <a:extLst>
              <a:ext uri="{FF2B5EF4-FFF2-40B4-BE49-F238E27FC236}">
                <a16:creationId xmlns:a16="http://schemas.microsoft.com/office/drawing/2014/main" id="{154798F9-8F99-467E-8890-3E7A3C74801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99707" y="1254320"/>
            <a:ext cx="1419449" cy="436753"/>
          </a:xfrm>
          <a:prstGeom prst="rect">
            <a:avLst/>
          </a:prstGeom>
        </p:spPr>
      </p:pic>
      <p:sp>
        <p:nvSpPr>
          <p:cNvPr id="26" name="矩形: 圆角 25">
            <a:extLst>
              <a:ext uri="{FF2B5EF4-FFF2-40B4-BE49-F238E27FC236}">
                <a16:creationId xmlns:a16="http://schemas.microsoft.com/office/drawing/2014/main" id="{712366FD-02C0-404C-87DA-B1829FCE71D6}"/>
              </a:ext>
            </a:extLst>
          </p:cNvPr>
          <p:cNvSpPr/>
          <p:nvPr/>
        </p:nvSpPr>
        <p:spPr>
          <a:xfrm>
            <a:off x="878829" y="1330778"/>
            <a:ext cx="883651" cy="304372"/>
          </a:xfrm>
          <a:prstGeom prst="roundRect">
            <a:avLst/>
          </a:prstGeom>
          <a:solidFill>
            <a:srgbClr val="001C51"/>
          </a:solidFill>
          <a:ln>
            <a:solidFill>
              <a:srgbClr val="001B5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200" dirty="0">
                <a:solidFill>
                  <a:schemeClr val="bg1"/>
                </a:solidFill>
                <a:latin typeface="思源黑体 CN Normal" panose="020B0400000000000000" charset="-122"/>
                <a:ea typeface="思源黑体 CN Normal" panose="020B0400000000000000" charset="-122"/>
              </a:rPr>
              <a:t> 需求内容</a:t>
            </a:r>
            <a:endParaRPr lang="zh-CN" altLang="en-US" sz="1200" dirty="0"/>
          </a:p>
        </p:txBody>
      </p:sp>
      <p:pic>
        <p:nvPicPr>
          <p:cNvPr id="28" name="图片 27">
            <a:extLst>
              <a:ext uri="{FF2B5EF4-FFF2-40B4-BE49-F238E27FC236}">
                <a16:creationId xmlns:a16="http://schemas.microsoft.com/office/drawing/2014/main" id="{896BCD43-1DDA-435C-B91D-8AEA71FAF36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36646" y="2160243"/>
            <a:ext cx="1419449" cy="436753"/>
          </a:xfrm>
          <a:prstGeom prst="rect">
            <a:avLst/>
          </a:prstGeom>
        </p:spPr>
      </p:pic>
      <p:sp>
        <p:nvSpPr>
          <p:cNvPr id="29" name="矩形: 圆角 28">
            <a:extLst>
              <a:ext uri="{FF2B5EF4-FFF2-40B4-BE49-F238E27FC236}">
                <a16:creationId xmlns:a16="http://schemas.microsoft.com/office/drawing/2014/main" id="{B4DFC113-D910-4697-B169-BE1BE3A69ED3}"/>
              </a:ext>
            </a:extLst>
          </p:cNvPr>
          <p:cNvSpPr/>
          <p:nvPr/>
        </p:nvSpPr>
        <p:spPr>
          <a:xfrm>
            <a:off x="915768" y="2236701"/>
            <a:ext cx="883651" cy="304372"/>
          </a:xfrm>
          <a:prstGeom prst="roundRect">
            <a:avLst/>
          </a:prstGeom>
          <a:solidFill>
            <a:srgbClr val="001C51"/>
          </a:solidFill>
          <a:ln>
            <a:solidFill>
              <a:srgbClr val="001B5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200" dirty="0">
                <a:solidFill>
                  <a:schemeClr val="bg1"/>
                </a:solidFill>
                <a:latin typeface="思源黑体 CN Normal" panose="020B0400000000000000" charset="-122"/>
                <a:ea typeface="思源黑体 CN Normal" panose="020B0400000000000000" charset="-122"/>
              </a:rPr>
              <a:t> 需求特征</a:t>
            </a:r>
            <a:endParaRPr lang="zh-CN" altLang="en-US" sz="1200" dirty="0"/>
          </a:p>
        </p:txBody>
      </p:sp>
      <p:pic>
        <p:nvPicPr>
          <p:cNvPr id="32" name="图片 31">
            <a:extLst>
              <a:ext uri="{FF2B5EF4-FFF2-40B4-BE49-F238E27FC236}">
                <a16:creationId xmlns:a16="http://schemas.microsoft.com/office/drawing/2014/main" id="{DBFC3109-6D98-46C1-BFE9-1C4489D665B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48369" y="3839769"/>
            <a:ext cx="1419449" cy="436753"/>
          </a:xfrm>
          <a:prstGeom prst="rect">
            <a:avLst/>
          </a:prstGeom>
        </p:spPr>
      </p:pic>
      <p:sp>
        <p:nvSpPr>
          <p:cNvPr id="33" name="矩形: 圆角 32">
            <a:extLst>
              <a:ext uri="{FF2B5EF4-FFF2-40B4-BE49-F238E27FC236}">
                <a16:creationId xmlns:a16="http://schemas.microsoft.com/office/drawing/2014/main" id="{939F8DD8-DEB7-4052-A091-F694485BC0D0}"/>
              </a:ext>
            </a:extLst>
          </p:cNvPr>
          <p:cNvSpPr/>
          <p:nvPr/>
        </p:nvSpPr>
        <p:spPr>
          <a:xfrm>
            <a:off x="927491" y="3916227"/>
            <a:ext cx="883651" cy="304372"/>
          </a:xfrm>
          <a:prstGeom prst="roundRect">
            <a:avLst/>
          </a:prstGeom>
          <a:solidFill>
            <a:srgbClr val="001C51"/>
          </a:solidFill>
          <a:ln>
            <a:solidFill>
              <a:srgbClr val="001B5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200" dirty="0">
                <a:solidFill>
                  <a:schemeClr val="bg1"/>
                </a:solidFill>
                <a:latin typeface="思源黑体 CN Normal" panose="020B0400000000000000" charset="-122"/>
                <a:ea typeface="思源黑体 CN Normal" panose="020B0400000000000000" charset="-122"/>
              </a:rPr>
              <a:t> 需求阶段</a:t>
            </a:r>
            <a:endParaRPr lang="zh-CN" altLang="en-US" sz="1200" dirty="0"/>
          </a:p>
        </p:txBody>
      </p:sp>
      <p:pic>
        <p:nvPicPr>
          <p:cNvPr id="34" name="图片 33">
            <a:extLst>
              <a:ext uri="{FF2B5EF4-FFF2-40B4-BE49-F238E27FC236}">
                <a16:creationId xmlns:a16="http://schemas.microsoft.com/office/drawing/2014/main" id="{C68B696C-E8A3-406F-8145-81D5BDEDC73E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24020" y="4779134"/>
            <a:ext cx="1419449" cy="436753"/>
          </a:xfrm>
          <a:prstGeom prst="rect">
            <a:avLst/>
          </a:prstGeom>
        </p:spPr>
      </p:pic>
      <p:sp>
        <p:nvSpPr>
          <p:cNvPr id="35" name="矩形: 圆角 34">
            <a:extLst>
              <a:ext uri="{FF2B5EF4-FFF2-40B4-BE49-F238E27FC236}">
                <a16:creationId xmlns:a16="http://schemas.microsoft.com/office/drawing/2014/main" id="{E97BDD25-FF57-48D0-9790-6A791E9343C3}"/>
              </a:ext>
            </a:extLst>
          </p:cNvPr>
          <p:cNvSpPr/>
          <p:nvPr/>
        </p:nvSpPr>
        <p:spPr>
          <a:xfrm>
            <a:off x="903142" y="4846067"/>
            <a:ext cx="883651" cy="304372"/>
          </a:xfrm>
          <a:prstGeom prst="roundRect">
            <a:avLst/>
          </a:prstGeom>
          <a:solidFill>
            <a:srgbClr val="001C51"/>
          </a:solidFill>
          <a:ln>
            <a:solidFill>
              <a:srgbClr val="001B5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200" dirty="0">
                <a:solidFill>
                  <a:schemeClr val="bg1"/>
                </a:solidFill>
                <a:latin typeface="思源黑体 CN Normal" panose="020B0400000000000000" charset="-122"/>
                <a:ea typeface="思源黑体 CN Normal" panose="020B0400000000000000" charset="-122"/>
              </a:rPr>
              <a:t> 需求变更</a:t>
            </a:r>
            <a:endParaRPr lang="zh-CN" altLang="en-US" sz="1200" dirty="0"/>
          </a:p>
        </p:txBody>
      </p:sp>
      <p:pic>
        <p:nvPicPr>
          <p:cNvPr id="36" name="图片 35">
            <a:extLst>
              <a:ext uri="{FF2B5EF4-FFF2-40B4-BE49-F238E27FC236}">
                <a16:creationId xmlns:a16="http://schemas.microsoft.com/office/drawing/2014/main" id="{6AA62043-1F84-4C81-B631-2601547C0BFC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76598" y="2888498"/>
            <a:ext cx="1661802" cy="436753"/>
          </a:xfrm>
          <a:prstGeom prst="rect">
            <a:avLst/>
          </a:prstGeom>
        </p:spPr>
      </p:pic>
      <p:sp>
        <p:nvSpPr>
          <p:cNvPr id="31" name="矩形: 圆角 30">
            <a:extLst>
              <a:ext uri="{FF2B5EF4-FFF2-40B4-BE49-F238E27FC236}">
                <a16:creationId xmlns:a16="http://schemas.microsoft.com/office/drawing/2014/main" id="{AD3AB28F-A704-4E60-B1DB-6A1066CFF771}"/>
              </a:ext>
            </a:extLst>
          </p:cNvPr>
          <p:cNvSpPr/>
          <p:nvPr/>
        </p:nvSpPr>
        <p:spPr>
          <a:xfrm>
            <a:off x="893124" y="2980158"/>
            <a:ext cx="1463284" cy="253796"/>
          </a:xfrm>
          <a:prstGeom prst="roundRect">
            <a:avLst/>
          </a:prstGeom>
          <a:solidFill>
            <a:srgbClr val="001C51"/>
          </a:solidFill>
          <a:ln>
            <a:solidFill>
              <a:srgbClr val="001B5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200" dirty="0">
                <a:solidFill>
                  <a:schemeClr val="bg1"/>
                </a:solidFill>
                <a:latin typeface="思源黑体 CN Normal" panose="020B0400000000000000" charset="-122"/>
                <a:ea typeface="思源黑体 CN Normal" panose="020B0400000000000000" charset="-122"/>
              </a:rPr>
              <a:t> 需求评审与状态</a:t>
            </a:r>
            <a:endParaRPr lang="zh-CN" altLang="en-US" sz="1200" dirty="0"/>
          </a:p>
        </p:txBody>
      </p:sp>
      <p:sp>
        <p:nvSpPr>
          <p:cNvPr id="24" name="矩形 23">
            <a:extLst>
              <a:ext uri="{FF2B5EF4-FFF2-40B4-BE49-F238E27FC236}">
                <a16:creationId xmlns:a16="http://schemas.microsoft.com/office/drawing/2014/main" id="{06EEA01F-5569-4467-8083-785CA0B67CB2}"/>
              </a:ext>
            </a:extLst>
          </p:cNvPr>
          <p:cNvSpPr/>
          <p:nvPr/>
        </p:nvSpPr>
        <p:spPr>
          <a:xfrm>
            <a:off x="713403" y="551912"/>
            <a:ext cx="2839095" cy="40990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200" dirty="0">
                <a:solidFill>
                  <a:srgbClr val="2842A2"/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</a:rPr>
              <a:t>需求 </a:t>
            </a:r>
            <a:r>
              <a:rPr lang="en-US" altLang="zh-CN" sz="2200" dirty="0">
                <a:solidFill>
                  <a:srgbClr val="2842A2"/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</a:rPr>
              <a:t>/</a:t>
            </a:r>
            <a:r>
              <a:rPr lang="zh-CN" altLang="en-US" sz="2200" dirty="0">
                <a:solidFill>
                  <a:srgbClr val="2842A2"/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</a:rPr>
              <a:t> </a:t>
            </a:r>
            <a:r>
              <a:rPr lang="en-US" altLang="zh-CN" sz="2200" dirty="0">
                <a:solidFill>
                  <a:srgbClr val="2842A2"/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</a:rPr>
              <a:t>USER STORY</a:t>
            </a:r>
          </a:p>
        </p:txBody>
      </p:sp>
      <p:sp>
        <p:nvSpPr>
          <p:cNvPr id="8" name="矩形 7">
            <a:extLst>
              <a:ext uri="{FF2B5EF4-FFF2-40B4-BE49-F238E27FC236}">
                <a16:creationId xmlns:a16="http://schemas.microsoft.com/office/drawing/2014/main" id="{A99D4929-DD75-4E5E-81C5-43498F734882}"/>
              </a:ext>
            </a:extLst>
          </p:cNvPr>
          <p:cNvSpPr/>
          <p:nvPr/>
        </p:nvSpPr>
        <p:spPr>
          <a:xfrm>
            <a:off x="5938350" y="4361794"/>
            <a:ext cx="5477080" cy="124209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zh-CN" altLang="en-US" sz="1300" dirty="0">
                <a:solidFill>
                  <a:srgbClr val="2842A2"/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与原型图的对比 </a:t>
            </a:r>
            <a:r>
              <a:rPr lang="en-US" altLang="zh-CN" sz="1300" dirty="0">
                <a:solidFill>
                  <a:srgbClr val="2842A2"/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&gt;</a:t>
            </a:r>
          </a:p>
          <a:p>
            <a:pPr>
              <a:lnSpc>
                <a:spcPct val="150000"/>
              </a:lnSpc>
            </a:pPr>
            <a:r>
              <a:rPr lang="zh-CN" altLang="en-US" sz="1300" dirty="0">
                <a:solidFill>
                  <a:schemeClr val="bg1">
                    <a:lumMod val="50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原型图无法分解、不能区分优先级、进度无法跟踪、容易纠结于细节控制；</a:t>
            </a:r>
            <a:endParaRPr lang="en-US" altLang="zh-CN" sz="1300" dirty="0">
              <a:solidFill>
                <a:schemeClr val="bg1">
                  <a:lumMod val="50000"/>
                </a:schemeClr>
              </a:solidFill>
              <a:latin typeface="思源黑体 CN Light" panose="020B0300000000000000" pitchFamily="34" charset="-122"/>
              <a:ea typeface="思源黑体 CN Light" panose="020B0300000000000000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1300" dirty="0">
                <a:solidFill>
                  <a:schemeClr val="bg1">
                    <a:lumMod val="50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优点：便于宏观把控</a:t>
            </a:r>
            <a:endParaRPr lang="en-US" altLang="zh-CN" sz="1300" dirty="0">
              <a:solidFill>
                <a:schemeClr val="bg1">
                  <a:lumMod val="50000"/>
                </a:schemeClr>
              </a:solidFill>
              <a:latin typeface="思源黑体 CN Light" panose="020B0300000000000000" pitchFamily="34" charset="-122"/>
              <a:ea typeface="思源黑体 CN Light" panose="020B0300000000000000" pitchFamily="34" charset="-122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51625545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 descr="底部ppt0416-1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3492" y="6163310"/>
            <a:ext cx="12198985" cy="694690"/>
          </a:xfrm>
          <a:prstGeom prst="rect">
            <a:avLst/>
          </a:prstGeom>
        </p:spPr>
      </p:pic>
      <p:pic>
        <p:nvPicPr>
          <p:cNvPr id="4" name="图片 3">
            <a:extLst>
              <a:ext uri="{FF2B5EF4-FFF2-40B4-BE49-F238E27FC236}">
                <a16:creationId xmlns:a16="http://schemas.microsoft.com/office/drawing/2014/main" id="{2FA93826-46D2-462B-B9BD-13C32337494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45726"/>
            <a:ext cx="12192000" cy="5710060"/>
          </a:xfrm>
          <a:prstGeom prst="rect">
            <a:avLst/>
          </a:prstGeom>
        </p:spPr>
      </p:pic>
      <p:pic>
        <p:nvPicPr>
          <p:cNvPr id="2" name="图片 1">
            <a:extLst>
              <a:ext uri="{FF2B5EF4-FFF2-40B4-BE49-F238E27FC236}">
                <a16:creationId xmlns:a16="http://schemas.microsoft.com/office/drawing/2014/main" id="{CBC2B5CA-5922-45B1-8EDC-70265508992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71925" y="478041"/>
            <a:ext cx="342857" cy="447619"/>
          </a:xfrm>
          <a:prstGeom prst="rect">
            <a:avLst/>
          </a:prstGeom>
        </p:spPr>
      </p:pic>
      <p:sp>
        <p:nvSpPr>
          <p:cNvPr id="5" name="矩形 4">
            <a:extLst>
              <a:ext uri="{FF2B5EF4-FFF2-40B4-BE49-F238E27FC236}">
                <a16:creationId xmlns:a16="http://schemas.microsoft.com/office/drawing/2014/main" id="{F5EC85BE-1BD1-474E-A66A-07F760A9A6B2}"/>
              </a:ext>
            </a:extLst>
          </p:cNvPr>
          <p:cNvSpPr/>
          <p:nvPr/>
        </p:nvSpPr>
        <p:spPr>
          <a:xfrm>
            <a:off x="702527" y="0"/>
            <a:ext cx="1550019" cy="89210"/>
          </a:xfrm>
          <a:prstGeom prst="rect">
            <a:avLst/>
          </a:prstGeom>
          <a:solidFill>
            <a:srgbClr val="4782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6" name="图片 5">
            <a:extLst>
              <a:ext uri="{FF2B5EF4-FFF2-40B4-BE49-F238E27FC236}">
                <a16:creationId xmlns:a16="http://schemas.microsoft.com/office/drawing/2014/main" id="{75664714-E20E-46D8-8443-5B1A39ADCE9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78976" y="561791"/>
            <a:ext cx="1752381" cy="419048"/>
          </a:xfrm>
          <a:prstGeom prst="rect">
            <a:avLst/>
          </a:prstGeom>
        </p:spPr>
      </p:pic>
      <p:sp>
        <p:nvSpPr>
          <p:cNvPr id="7" name="矩形 6">
            <a:extLst>
              <a:ext uri="{FF2B5EF4-FFF2-40B4-BE49-F238E27FC236}">
                <a16:creationId xmlns:a16="http://schemas.microsoft.com/office/drawing/2014/main" id="{1A15CC71-1F4F-4D4A-BA64-DA4C3E1399A3}"/>
              </a:ext>
            </a:extLst>
          </p:cNvPr>
          <p:cNvSpPr/>
          <p:nvPr/>
        </p:nvSpPr>
        <p:spPr>
          <a:xfrm>
            <a:off x="929332" y="533637"/>
            <a:ext cx="2596055" cy="40990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CN" altLang="en-US" sz="2200" dirty="0">
                <a:solidFill>
                  <a:srgbClr val="2842A2"/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</a:rPr>
              <a:t>计划 </a:t>
            </a:r>
            <a:r>
              <a:rPr lang="en-US" altLang="zh-CN" sz="2200" dirty="0">
                <a:solidFill>
                  <a:srgbClr val="2842A2"/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</a:rPr>
              <a:t>/</a:t>
            </a:r>
            <a:r>
              <a:rPr lang="zh-CN" altLang="en-US" sz="2200" dirty="0">
                <a:solidFill>
                  <a:srgbClr val="2842A2"/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</a:rPr>
              <a:t> </a:t>
            </a:r>
            <a:r>
              <a:rPr lang="en-US" altLang="zh-CN" sz="2200" dirty="0">
                <a:solidFill>
                  <a:srgbClr val="2842A2"/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</a:rPr>
              <a:t>PLAN</a:t>
            </a:r>
          </a:p>
        </p:txBody>
      </p:sp>
      <p:sp>
        <p:nvSpPr>
          <p:cNvPr id="9" name="矩形 8">
            <a:extLst>
              <a:ext uri="{FF2B5EF4-FFF2-40B4-BE49-F238E27FC236}">
                <a16:creationId xmlns:a16="http://schemas.microsoft.com/office/drawing/2014/main" id="{8C350F70-0DFB-4D69-88C7-B21076AA1AC3}"/>
              </a:ext>
            </a:extLst>
          </p:cNvPr>
          <p:cNvSpPr/>
          <p:nvPr/>
        </p:nvSpPr>
        <p:spPr>
          <a:xfrm>
            <a:off x="2764220" y="533637"/>
            <a:ext cx="3710152" cy="40952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zh-CN" sz="1600" b="1" dirty="0">
                <a:solidFill>
                  <a:schemeClr val="bg1">
                    <a:lumMod val="50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--</a:t>
            </a:r>
            <a:r>
              <a:rPr lang="zh-CN" altLang="en-US" sz="1600" b="1" dirty="0">
                <a:solidFill>
                  <a:schemeClr val="bg1">
                    <a:lumMod val="50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需求实现时间的规划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59395294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 descr="底部ppt0416-1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3492" y="6163310"/>
            <a:ext cx="12198985" cy="694690"/>
          </a:xfrm>
          <a:prstGeom prst="rect">
            <a:avLst/>
          </a:prstGeom>
        </p:spPr>
      </p:pic>
      <p:pic>
        <p:nvPicPr>
          <p:cNvPr id="2" name="图片 1">
            <a:extLst>
              <a:ext uri="{FF2B5EF4-FFF2-40B4-BE49-F238E27FC236}">
                <a16:creationId xmlns:a16="http://schemas.microsoft.com/office/drawing/2014/main" id="{0770E533-D0BC-40A0-B557-864C12D13FE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198534"/>
            <a:ext cx="12192000" cy="5593429"/>
          </a:xfrm>
          <a:prstGeom prst="rect">
            <a:avLst/>
          </a:prstGeom>
        </p:spPr>
      </p:pic>
      <p:sp>
        <p:nvSpPr>
          <p:cNvPr id="4" name="矩形 3">
            <a:extLst>
              <a:ext uri="{FF2B5EF4-FFF2-40B4-BE49-F238E27FC236}">
                <a16:creationId xmlns:a16="http://schemas.microsoft.com/office/drawing/2014/main" id="{F924B9CA-1023-4223-9EC8-20683A12AA58}"/>
              </a:ext>
            </a:extLst>
          </p:cNvPr>
          <p:cNvSpPr/>
          <p:nvPr/>
        </p:nvSpPr>
        <p:spPr>
          <a:xfrm>
            <a:off x="702527" y="0"/>
            <a:ext cx="1550019" cy="89210"/>
          </a:xfrm>
          <a:prstGeom prst="rect">
            <a:avLst/>
          </a:prstGeom>
          <a:solidFill>
            <a:srgbClr val="4782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6" name="图片 5">
            <a:extLst>
              <a:ext uri="{FF2B5EF4-FFF2-40B4-BE49-F238E27FC236}">
                <a16:creationId xmlns:a16="http://schemas.microsoft.com/office/drawing/2014/main" id="{77EB24CA-979F-4FAF-B25A-BC01064D8E3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24226" y="418517"/>
            <a:ext cx="742857" cy="409524"/>
          </a:xfrm>
          <a:prstGeom prst="rect">
            <a:avLst/>
          </a:prstGeom>
        </p:spPr>
      </p:pic>
      <p:sp>
        <p:nvSpPr>
          <p:cNvPr id="7" name="矩形 6">
            <a:extLst>
              <a:ext uri="{FF2B5EF4-FFF2-40B4-BE49-F238E27FC236}">
                <a16:creationId xmlns:a16="http://schemas.microsoft.com/office/drawing/2014/main" id="{54F64B1E-03EE-4728-8EBC-9BD164F38B09}"/>
              </a:ext>
            </a:extLst>
          </p:cNvPr>
          <p:cNvSpPr/>
          <p:nvPr/>
        </p:nvSpPr>
        <p:spPr>
          <a:xfrm>
            <a:off x="954518" y="473013"/>
            <a:ext cx="2596055" cy="40990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CN" altLang="en-US" sz="2200" dirty="0">
                <a:solidFill>
                  <a:srgbClr val="2842A2"/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</a:rPr>
              <a:t>发布 </a:t>
            </a:r>
            <a:r>
              <a:rPr lang="en-US" altLang="zh-CN" sz="2200" dirty="0">
                <a:solidFill>
                  <a:srgbClr val="2842A2"/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</a:rPr>
              <a:t>/</a:t>
            </a:r>
            <a:r>
              <a:rPr lang="zh-CN" altLang="en-US" sz="2200" dirty="0">
                <a:solidFill>
                  <a:srgbClr val="2842A2"/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</a:rPr>
              <a:t> </a:t>
            </a:r>
            <a:r>
              <a:rPr lang="en-US" altLang="zh-CN" sz="2200" dirty="0">
                <a:solidFill>
                  <a:srgbClr val="2842A2"/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</a:rPr>
              <a:t>RELEASE</a:t>
            </a:r>
          </a:p>
        </p:txBody>
      </p:sp>
      <p:sp>
        <p:nvSpPr>
          <p:cNvPr id="8" name="矩形 7">
            <a:extLst>
              <a:ext uri="{FF2B5EF4-FFF2-40B4-BE49-F238E27FC236}">
                <a16:creationId xmlns:a16="http://schemas.microsoft.com/office/drawing/2014/main" id="{FAAF893F-39BF-439D-A573-90B84FA80D58}"/>
              </a:ext>
            </a:extLst>
          </p:cNvPr>
          <p:cNvSpPr/>
          <p:nvPr/>
        </p:nvSpPr>
        <p:spPr>
          <a:xfrm>
            <a:off x="3237186" y="477661"/>
            <a:ext cx="3710152" cy="40952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zh-CN" sz="1600" b="1" dirty="0">
                <a:solidFill>
                  <a:schemeClr val="bg1">
                    <a:lumMod val="50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--</a:t>
            </a:r>
            <a:r>
              <a:rPr lang="zh-CN" altLang="en-US" sz="1600" b="1" dirty="0">
                <a:solidFill>
                  <a:schemeClr val="bg1">
                    <a:lumMod val="50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展示已完成的需求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3398580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 descr="底部ppt0416-1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3492" y="6163310"/>
            <a:ext cx="12198985" cy="694690"/>
          </a:xfrm>
          <a:prstGeom prst="rect">
            <a:avLst/>
          </a:prstGeom>
        </p:spPr>
      </p:pic>
      <p:pic>
        <p:nvPicPr>
          <p:cNvPr id="2" name="图片 1">
            <a:extLst>
              <a:ext uri="{FF2B5EF4-FFF2-40B4-BE49-F238E27FC236}">
                <a16:creationId xmlns:a16="http://schemas.microsoft.com/office/drawing/2014/main" id="{0301133F-F4FD-45ED-B725-11FACA25C45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15902"/>
            <a:ext cx="12192000" cy="5416599"/>
          </a:xfrm>
          <a:prstGeom prst="rect">
            <a:avLst/>
          </a:prstGeom>
        </p:spPr>
      </p:pic>
      <p:sp>
        <p:nvSpPr>
          <p:cNvPr id="4" name="矩形 3">
            <a:extLst>
              <a:ext uri="{FF2B5EF4-FFF2-40B4-BE49-F238E27FC236}">
                <a16:creationId xmlns:a16="http://schemas.microsoft.com/office/drawing/2014/main" id="{C5148244-52CE-4AF6-9A22-5768156E6FDB}"/>
              </a:ext>
            </a:extLst>
          </p:cNvPr>
          <p:cNvSpPr/>
          <p:nvPr/>
        </p:nvSpPr>
        <p:spPr>
          <a:xfrm>
            <a:off x="702527" y="0"/>
            <a:ext cx="1550019" cy="89210"/>
          </a:xfrm>
          <a:prstGeom prst="rect">
            <a:avLst/>
          </a:prstGeom>
          <a:solidFill>
            <a:srgbClr val="4782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5" name="图片 4">
            <a:extLst>
              <a:ext uri="{FF2B5EF4-FFF2-40B4-BE49-F238E27FC236}">
                <a16:creationId xmlns:a16="http://schemas.microsoft.com/office/drawing/2014/main" id="{01188C20-108C-4290-97DF-86E686D9B80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14021" y="2154914"/>
            <a:ext cx="5057143" cy="1457143"/>
          </a:xfrm>
          <a:prstGeom prst="rect">
            <a:avLst/>
          </a:prstGeom>
        </p:spPr>
      </p:pic>
      <p:sp>
        <p:nvSpPr>
          <p:cNvPr id="6" name="矩形 5">
            <a:extLst>
              <a:ext uri="{FF2B5EF4-FFF2-40B4-BE49-F238E27FC236}">
                <a16:creationId xmlns:a16="http://schemas.microsoft.com/office/drawing/2014/main" id="{6EB7245E-02B9-4DAD-AF62-BD083A79856D}"/>
              </a:ext>
            </a:extLst>
          </p:cNvPr>
          <p:cNvSpPr/>
          <p:nvPr/>
        </p:nvSpPr>
        <p:spPr>
          <a:xfrm>
            <a:off x="914400" y="3612057"/>
            <a:ext cx="4756764" cy="105453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zh-CN" altLang="en-US" sz="1600" b="1" dirty="0">
                <a:solidFill>
                  <a:schemeClr val="tx1"/>
                </a:solidFill>
              </a:rPr>
              <a:t>人</a:t>
            </a:r>
            <a:r>
              <a:rPr lang="zh-CN" altLang="en-US" sz="1600" dirty="0">
                <a:solidFill>
                  <a:schemeClr val="tx1"/>
                </a:solidFill>
              </a:rPr>
              <a:t>：    项目团队 </a:t>
            </a:r>
            <a:r>
              <a:rPr lang="en-US" altLang="zh-CN" sz="1600" dirty="0">
                <a:solidFill>
                  <a:schemeClr val="tx1"/>
                </a:solidFill>
              </a:rPr>
              <a:t>TEAM</a:t>
            </a:r>
          </a:p>
          <a:p>
            <a:pPr>
              <a:lnSpc>
                <a:spcPct val="150000"/>
              </a:lnSpc>
            </a:pPr>
            <a:r>
              <a:rPr lang="zh-CN" altLang="en-US" sz="1600" b="1" dirty="0">
                <a:solidFill>
                  <a:schemeClr val="tx1"/>
                </a:solidFill>
              </a:rPr>
              <a:t>时间</a:t>
            </a:r>
            <a:r>
              <a:rPr lang="zh-CN" altLang="en-US" sz="1600" dirty="0">
                <a:solidFill>
                  <a:schemeClr val="tx1"/>
                </a:solidFill>
              </a:rPr>
              <a:t>：项目起止时间</a:t>
            </a:r>
            <a:endParaRPr lang="en-US" altLang="zh-CN" sz="1600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r>
              <a:rPr lang="zh-CN" altLang="en-US" sz="1600" b="1" dirty="0">
                <a:solidFill>
                  <a:schemeClr val="tx1"/>
                </a:solidFill>
              </a:rPr>
              <a:t>事情</a:t>
            </a:r>
            <a:r>
              <a:rPr lang="zh-CN" altLang="en-US" sz="1600" dirty="0">
                <a:solidFill>
                  <a:schemeClr val="tx1"/>
                </a:solidFill>
              </a:rPr>
              <a:t>：项目要实现的需求，即</a:t>
            </a:r>
            <a:r>
              <a:rPr lang="en-US" altLang="zh-CN" sz="1600" dirty="0">
                <a:solidFill>
                  <a:schemeClr val="tx1"/>
                </a:solidFill>
              </a:rPr>
              <a:t>sprint backlog</a:t>
            </a:r>
            <a:endParaRPr lang="zh-CN" altLang="en-US" sz="1600" dirty="0">
              <a:solidFill>
                <a:schemeClr val="tx1"/>
              </a:solidFill>
            </a:endParaRPr>
          </a:p>
        </p:txBody>
      </p:sp>
      <p:pic>
        <p:nvPicPr>
          <p:cNvPr id="7" name="图片 6">
            <a:extLst>
              <a:ext uri="{FF2B5EF4-FFF2-40B4-BE49-F238E27FC236}">
                <a16:creationId xmlns:a16="http://schemas.microsoft.com/office/drawing/2014/main" id="{D37ED4AC-4690-4813-9AC3-77BEEBF4E75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623260" y="630463"/>
            <a:ext cx="1460215" cy="490935"/>
          </a:xfrm>
          <a:prstGeom prst="rect">
            <a:avLst/>
          </a:prstGeom>
        </p:spPr>
      </p:pic>
      <p:sp>
        <p:nvSpPr>
          <p:cNvPr id="9" name="矩形 8">
            <a:extLst>
              <a:ext uri="{FF2B5EF4-FFF2-40B4-BE49-F238E27FC236}">
                <a16:creationId xmlns:a16="http://schemas.microsoft.com/office/drawing/2014/main" id="{0B57CC10-0086-4247-9CE2-4E1DD2C3D3BF}"/>
              </a:ext>
            </a:extLst>
          </p:cNvPr>
          <p:cNvSpPr/>
          <p:nvPr/>
        </p:nvSpPr>
        <p:spPr>
          <a:xfrm>
            <a:off x="954518" y="711495"/>
            <a:ext cx="2596055" cy="40990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CN" altLang="en-US" sz="2200" dirty="0">
                <a:solidFill>
                  <a:srgbClr val="2842A2"/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</a:rPr>
              <a:t>项目 </a:t>
            </a:r>
            <a:r>
              <a:rPr lang="en-US" altLang="zh-CN" sz="2200" dirty="0">
                <a:solidFill>
                  <a:srgbClr val="2842A2"/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</a:rPr>
              <a:t>/</a:t>
            </a:r>
            <a:r>
              <a:rPr lang="zh-CN" altLang="en-US" sz="2200" dirty="0">
                <a:solidFill>
                  <a:srgbClr val="2842A2"/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</a:rPr>
              <a:t> </a:t>
            </a:r>
            <a:r>
              <a:rPr lang="en-US" altLang="zh-CN" sz="2200" dirty="0">
                <a:solidFill>
                  <a:srgbClr val="2842A2"/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</a:rPr>
              <a:t>SPRINT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33305317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 descr="底部ppt0416-1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3492" y="6163310"/>
            <a:ext cx="12198985" cy="694690"/>
          </a:xfrm>
          <a:prstGeom prst="rect">
            <a:avLst/>
          </a:prstGeom>
        </p:spPr>
      </p:pic>
      <p:pic>
        <p:nvPicPr>
          <p:cNvPr id="2" name="图片 1">
            <a:extLst>
              <a:ext uri="{FF2B5EF4-FFF2-40B4-BE49-F238E27FC236}">
                <a16:creationId xmlns:a16="http://schemas.microsoft.com/office/drawing/2014/main" id="{0A8306C3-9752-47E0-9B10-49EE8DCBBF7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390934"/>
            <a:ext cx="12192000" cy="5630657"/>
          </a:xfrm>
          <a:prstGeom prst="rect">
            <a:avLst/>
          </a:prstGeom>
        </p:spPr>
      </p:pic>
      <p:sp>
        <p:nvSpPr>
          <p:cNvPr id="4" name="矩形 3">
            <a:extLst>
              <a:ext uri="{FF2B5EF4-FFF2-40B4-BE49-F238E27FC236}">
                <a16:creationId xmlns:a16="http://schemas.microsoft.com/office/drawing/2014/main" id="{801208D4-A98D-4B43-89C1-06EF9100DD37}"/>
              </a:ext>
            </a:extLst>
          </p:cNvPr>
          <p:cNvSpPr/>
          <p:nvPr/>
        </p:nvSpPr>
        <p:spPr>
          <a:xfrm>
            <a:off x="702527" y="0"/>
            <a:ext cx="1550019" cy="89210"/>
          </a:xfrm>
          <a:prstGeom prst="rect">
            <a:avLst/>
          </a:prstGeom>
          <a:solidFill>
            <a:srgbClr val="4782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id="{5F83EA13-8DFA-46B5-A346-DA47460A2AC7}"/>
              </a:ext>
            </a:extLst>
          </p:cNvPr>
          <p:cNvSpPr/>
          <p:nvPr/>
        </p:nvSpPr>
        <p:spPr>
          <a:xfrm>
            <a:off x="954518" y="631457"/>
            <a:ext cx="2596055" cy="40990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CN" altLang="en-US" sz="2200" dirty="0">
                <a:solidFill>
                  <a:srgbClr val="2842A2"/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</a:rPr>
              <a:t>团队 </a:t>
            </a:r>
            <a:r>
              <a:rPr lang="en-US" altLang="zh-CN" sz="2200" dirty="0">
                <a:solidFill>
                  <a:srgbClr val="2842A2"/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</a:rPr>
              <a:t>/</a:t>
            </a:r>
            <a:r>
              <a:rPr lang="zh-CN" altLang="en-US" sz="2200" dirty="0">
                <a:solidFill>
                  <a:srgbClr val="2842A2"/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</a:rPr>
              <a:t> </a:t>
            </a:r>
            <a:r>
              <a:rPr lang="en-US" altLang="zh-CN" sz="2200" dirty="0">
                <a:solidFill>
                  <a:srgbClr val="2842A2"/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</a:rPr>
              <a:t>TEAM</a:t>
            </a:r>
          </a:p>
        </p:txBody>
      </p:sp>
      <p:pic>
        <p:nvPicPr>
          <p:cNvPr id="6" name="图片 5">
            <a:extLst>
              <a:ext uri="{FF2B5EF4-FFF2-40B4-BE49-F238E27FC236}">
                <a16:creationId xmlns:a16="http://schemas.microsoft.com/office/drawing/2014/main" id="{41D81069-3B87-4312-AC33-7D9747649E9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20073" y="3718431"/>
            <a:ext cx="4266667" cy="1123810"/>
          </a:xfrm>
          <a:prstGeom prst="rect">
            <a:avLst/>
          </a:prstGeom>
        </p:spPr>
      </p:pic>
      <p:sp>
        <p:nvSpPr>
          <p:cNvPr id="7" name="矩形 6">
            <a:extLst>
              <a:ext uri="{FF2B5EF4-FFF2-40B4-BE49-F238E27FC236}">
                <a16:creationId xmlns:a16="http://schemas.microsoft.com/office/drawing/2014/main" id="{6671BD5D-7359-45B8-87E0-B0934C106733}"/>
              </a:ext>
            </a:extLst>
          </p:cNvPr>
          <p:cNvSpPr/>
          <p:nvPr/>
        </p:nvSpPr>
        <p:spPr>
          <a:xfrm>
            <a:off x="820073" y="4779181"/>
            <a:ext cx="4645306" cy="112381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16458311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 descr="底部ppt0416-1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3492" y="6163310"/>
            <a:ext cx="12198985" cy="694690"/>
          </a:xfrm>
          <a:prstGeom prst="rect">
            <a:avLst/>
          </a:prstGeom>
        </p:spPr>
      </p:pic>
      <p:pic>
        <p:nvPicPr>
          <p:cNvPr id="2" name="图片 1">
            <a:extLst>
              <a:ext uri="{FF2B5EF4-FFF2-40B4-BE49-F238E27FC236}">
                <a16:creationId xmlns:a16="http://schemas.microsoft.com/office/drawing/2014/main" id="{F9315444-B188-4C41-B6B9-47AEE7200C3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381091"/>
            <a:ext cx="12192000" cy="5509667"/>
          </a:xfrm>
          <a:prstGeom prst="rect">
            <a:avLst/>
          </a:prstGeom>
        </p:spPr>
      </p:pic>
      <p:sp>
        <p:nvSpPr>
          <p:cNvPr id="4" name="矩形 3">
            <a:extLst>
              <a:ext uri="{FF2B5EF4-FFF2-40B4-BE49-F238E27FC236}">
                <a16:creationId xmlns:a16="http://schemas.microsoft.com/office/drawing/2014/main" id="{2BB680F2-A0C7-47EF-A966-D180060F1B73}"/>
              </a:ext>
            </a:extLst>
          </p:cNvPr>
          <p:cNvSpPr/>
          <p:nvPr/>
        </p:nvSpPr>
        <p:spPr>
          <a:xfrm>
            <a:off x="702527" y="0"/>
            <a:ext cx="1550019" cy="89210"/>
          </a:xfrm>
          <a:prstGeom prst="rect">
            <a:avLst/>
          </a:prstGeom>
          <a:solidFill>
            <a:srgbClr val="4782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id="{38A0419E-AA9C-4C68-B031-E05958694B4B}"/>
              </a:ext>
            </a:extLst>
          </p:cNvPr>
          <p:cNvSpPr/>
          <p:nvPr/>
        </p:nvSpPr>
        <p:spPr>
          <a:xfrm>
            <a:off x="908557" y="557339"/>
            <a:ext cx="4052325" cy="40990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CN" altLang="en-US" sz="2200" dirty="0">
                <a:solidFill>
                  <a:srgbClr val="2842A2"/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</a:rPr>
              <a:t>需求列表 </a:t>
            </a:r>
            <a:r>
              <a:rPr lang="en-US" altLang="zh-CN" sz="2200" dirty="0">
                <a:solidFill>
                  <a:srgbClr val="2842A2"/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</a:rPr>
              <a:t>/</a:t>
            </a:r>
            <a:r>
              <a:rPr lang="zh-CN" altLang="en-US" sz="2200" dirty="0">
                <a:solidFill>
                  <a:srgbClr val="2842A2"/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</a:rPr>
              <a:t> </a:t>
            </a:r>
            <a:r>
              <a:rPr lang="en-US" altLang="zh-CN" sz="2200" dirty="0">
                <a:solidFill>
                  <a:srgbClr val="2842A2"/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</a:rPr>
              <a:t>SPRINT BACKLOG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53804879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 descr="底部ppt0416-1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3492" y="6163310"/>
            <a:ext cx="12198985" cy="694690"/>
          </a:xfrm>
          <a:prstGeom prst="rect">
            <a:avLst/>
          </a:prstGeom>
        </p:spPr>
      </p:pic>
      <p:pic>
        <p:nvPicPr>
          <p:cNvPr id="2" name="图片 1">
            <a:extLst>
              <a:ext uri="{FF2B5EF4-FFF2-40B4-BE49-F238E27FC236}">
                <a16:creationId xmlns:a16="http://schemas.microsoft.com/office/drawing/2014/main" id="{8A5D3C84-5A61-4C65-83A8-346C8519323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365609"/>
            <a:ext cx="12192000" cy="5751646"/>
          </a:xfrm>
          <a:prstGeom prst="rect">
            <a:avLst/>
          </a:prstGeom>
        </p:spPr>
      </p:pic>
      <p:pic>
        <p:nvPicPr>
          <p:cNvPr id="4" name="图片 3">
            <a:extLst>
              <a:ext uri="{FF2B5EF4-FFF2-40B4-BE49-F238E27FC236}">
                <a16:creationId xmlns:a16="http://schemas.microsoft.com/office/drawing/2014/main" id="{B7121CF5-6219-43DE-957A-5EB7F4F1F24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285079" y="1553020"/>
            <a:ext cx="4561905" cy="1266667"/>
          </a:xfrm>
          <a:prstGeom prst="rect">
            <a:avLst/>
          </a:prstGeom>
        </p:spPr>
      </p:pic>
      <p:pic>
        <p:nvPicPr>
          <p:cNvPr id="5" name="图片 4">
            <a:extLst>
              <a:ext uri="{FF2B5EF4-FFF2-40B4-BE49-F238E27FC236}">
                <a16:creationId xmlns:a16="http://schemas.microsoft.com/office/drawing/2014/main" id="{582730B2-F698-451C-90E3-0B1C9E4DCB2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18819" y="489091"/>
            <a:ext cx="742857" cy="409524"/>
          </a:xfrm>
          <a:prstGeom prst="rect">
            <a:avLst/>
          </a:prstGeom>
        </p:spPr>
      </p:pic>
      <p:sp>
        <p:nvSpPr>
          <p:cNvPr id="6" name="矩形 5">
            <a:extLst>
              <a:ext uri="{FF2B5EF4-FFF2-40B4-BE49-F238E27FC236}">
                <a16:creationId xmlns:a16="http://schemas.microsoft.com/office/drawing/2014/main" id="{0C07C1E5-F51E-4F4E-8753-8CA832C058E7}"/>
              </a:ext>
            </a:extLst>
          </p:cNvPr>
          <p:cNvSpPr/>
          <p:nvPr/>
        </p:nvSpPr>
        <p:spPr>
          <a:xfrm>
            <a:off x="702527" y="0"/>
            <a:ext cx="1550019" cy="89210"/>
          </a:xfrm>
          <a:prstGeom prst="rect">
            <a:avLst/>
          </a:prstGeom>
          <a:solidFill>
            <a:srgbClr val="4782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8" name="图片 7">
            <a:extLst>
              <a:ext uri="{FF2B5EF4-FFF2-40B4-BE49-F238E27FC236}">
                <a16:creationId xmlns:a16="http://schemas.microsoft.com/office/drawing/2014/main" id="{145A6FB8-E45F-46C2-B19D-7AF4D55D1ABB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418921" y="495329"/>
            <a:ext cx="2266667" cy="495238"/>
          </a:xfrm>
          <a:prstGeom prst="rect">
            <a:avLst/>
          </a:prstGeom>
        </p:spPr>
      </p:pic>
      <p:sp>
        <p:nvSpPr>
          <p:cNvPr id="7" name="矩形 6">
            <a:extLst>
              <a:ext uri="{FF2B5EF4-FFF2-40B4-BE49-F238E27FC236}">
                <a16:creationId xmlns:a16="http://schemas.microsoft.com/office/drawing/2014/main" id="{636879CB-4005-4EF7-BE1F-36F70ACED93B}"/>
              </a:ext>
            </a:extLst>
          </p:cNvPr>
          <p:cNvSpPr/>
          <p:nvPr/>
        </p:nvSpPr>
        <p:spPr>
          <a:xfrm>
            <a:off x="7546428" y="1707760"/>
            <a:ext cx="3457903" cy="126666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zh-CN" altLang="en-US" sz="1400" dirty="0">
              <a:solidFill>
                <a:srgbClr val="0A48D1"/>
              </a:solidFill>
            </a:endParaRPr>
          </a:p>
        </p:txBody>
      </p:sp>
      <p:sp>
        <p:nvSpPr>
          <p:cNvPr id="9" name="矩形 8">
            <a:extLst>
              <a:ext uri="{FF2B5EF4-FFF2-40B4-BE49-F238E27FC236}">
                <a16:creationId xmlns:a16="http://schemas.microsoft.com/office/drawing/2014/main" id="{24BB7BCF-E31E-48FC-83C0-1124967D149A}"/>
              </a:ext>
            </a:extLst>
          </p:cNvPr>
          <p:cNvSpPr/>
          <p:nvPr/>
        </p:nvSpPr>
        <p:spPr>
          <a:xfrm>
            <a:off x="966955" y="3195146"/>
            <a:ext cx="2154621" cy="315311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CN" altLang="en-US" sz="1400" dirty="0">
                <a:solidFill>
                  <a:srgbClr val="0A48D1"/>
                </a:solidFill>
              </a:rPr>
              <a:t>多人任务 </a:t>
            </a:r>
            <a:r>
              <a:rPr lang="en-US" altLang="zh-CN" sz="1400" dirty="0">
                <a:solidFill>
                  <a:srgbClr val="0A48D1"/>
                </a:solidFill>
              </a:rPr>
              <a:t>/ </a:t>
            </a:r>
            <a:r>
              <a:rPr lang="zh-CN" altLang="en-US" sz="1400" dirty="0">
                <a:solidFill>
                  <a:srgbClr val="0A48D1"/>
                </a:solidFill>
              </a:rPr>
              <a:t>子任务</a:t>
            </a:r>
          </a:p>
        </p:txBody>
      </p:sp>
      <p:sp>
        <p:nvSpPr>
          <p:cNvPr id="10" name="矩形 9">
            <a:extLst>
              <a:ext uri="{FF2B5EF4-FFF2-40B4-BE49-F238E27FC236}">
                <a16:creationId xmlns:a16="http://schemas.microsoft.com/office/drawing/2014/main" id="{2B4D5D23-C792-4A72-8430-5445DB2CDFCC}"/>
              </a:ext>
            </a:extLst>
          </p:cNvPr>
          <p:cNvSpPr/>
          <p:nvPr/>
        </p:nvSpPr>
        <p:spPr>
          <a:xfrm>
            <a:off x="954519" y="578907"/>
            <a:ext cx="1926078" cy="40990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CN" altLang="en-US" sz="2200" dirty="0">
                <a:solidFill>
                  <a:srgbClr val="2842A2"/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</a:rPr>
              <a:t>任务 </a:t>
            </a:r>
            <a:r>
              <a:rPr lang="en-US" altLang="zh-CN" sz="2200" dirty="0">
                <a:solidFill>
                  <a:srgbClr val="2842A2"/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</a:rPr>
              <a:t>/</a:t>
            </a:r>
            <a:r>
              <a:rPr lang="zh-CN" altLang="en-US" sz="2200" dirty="0">
                <a:solidFill>
                  <a:srgbClr val="2842A2"/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</a:rPr>
              <a:t> </a:t>
            </a:r>
            <a:r>
              <a:rPr lang="en-US" altLang="zh-CN" sz="2200" dirty="0">
                <a:solidFill>
                  <a:srgbClr val="2842A2"/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</a:rPr>
              <a:t>TASK</a:t>
            </a:r>
          </a:p>
        </p:txBody>
      </p:sp>
      <p:sp>
        <p:nvSpPr>
          <p:cNvPr id="11" name="矩形 10">
            <a:extLst>
              <a:ext uri="{FF2B5EF4-FFF2-40B4-BE49-F238E27FC236}">
                <a16:creationId xmlns:a16="http://schemas.microsoft.com/office/drawing/2014/main" id="{EFE0F47C-2564-427D-8033-A5CEC89D4C01}"/>
              </a:ext>
            </a:extLst>
          </p:cNvPr>
          <p:cNvSpPr/>
          <p:nvPr/>
        </p:nvSpPr>
        <p:spPr>
          <a:xfrm>
            <a:off x="2753710" y="600306"/>
            <a:ext cx="3710152" cy="40952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zh-CN" sz="1600" b="1" dirty="0">
                <a:solidFill>
                  <a:schemeClr val="bg1">
                    <a:lumMod val="50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--</a:t>
            </a:r>
            <a:r>
              <a:rPr lang="zh-CN" altLang="en-US" sz="1600" b="1" dirty="0">
                <a:solidFill>
                  <a:schemeClr val="bg1">
                    <a:lumMod val="50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实现需求的过程，记录工作量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60739013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 descr="底部ppt0416-1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3492" y="6163310"/>
            <a:ext cx="12198985" cy="694690"/>
          </a:xfrm>
          <a:prstGeom prst="rect">
            <a:avLst/>
          </a:prstGeom>
        </p:spPr>
      </p:pic>
      <p:pic>
        <p:nvPicPr>
          <p:cNvPr id="2" name="图片 1">
            <a:extLst>
              <a:ext uri="{FF2B5EF4-FFF2-40B4-BE49-F238E27FC236}">
                <a16:creationId xmlns:a16="http://schemas.microsoft.com/office/drawing/2014/main" id="{90CBCF24-B114-4737-977C-4E07B792336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53666"/>
            <a:ext cx="12192000" cy="5481747"/>
          </a:xfrm>
          <a:prstGeom prst="rect">
            <a:avLst/>
          </a:prstGeom>
        </p:spPr>
      </p:pic>
      <p:sp>
        <p:nvSpPr>
          <p:cNvPr id="4" name="矩形 3">
            <a:extLst>
              <a:ext uri="{FF2B5EF4-FFF2-40B4-BE49-F238E27FC236}">
                <a16:creationId xmlns:a16="http://schemas.microsoft.com/office/drawing/2014/main" id="{81517C05-A55E-40D3-A052-E51AC229017E}"/>
              </a:ext>
            </a:extLst>
          </p:cNvPr>
          <p:cNvSpPr/>
          <p:nvPr/>
        </p:nvSpPr>
        <p:spPr>
          <a:xfrm>
            <a:off x="702527" y="0"/>
            <a:ext cx="1550019" cy="89210"/>
          </a:xfrm>
          <a:prstGeom prst="rect">
            <a:avLst/>
          </a:prstGeom>
          <a:solidFill>
            <a:srgbClr val="4782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id="{C1AE57F0-1328-44A5-8DAE-F53B28EA11F7}"/>
              </a:ext>
            </a:extLst>
          </p:cNvPr>
          <p:cNvSpPr/>
          <p:nvPr/>
        </p:nvSpPr>
        <p:spPr>
          <a:xfrm>
            <a:off x="954518" y="578907"/>
            <a:ext cx="2596055" cy="40990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CN" altLang="en-US" sz="2200" dirty="0">
                <a:solidFill>
                  <a:srgbClr val="2842A2"/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</a:rPr>
              <a:t>项目跟进 </a:t>
            </a:r>
            <a:endParaRPr lang="en-US" altLang="zh-CN" sz="2200" dirty="0">
              <a:solidFill>
                <a:srgbClr val="2842A2"/>
              </a:solidFill>
              <a:latin typeface="思源黑体 CN Bold" panose="020B0800000000000000" pitchFamily="34" charset="-122"/>
              <a:ea typeface="思源黑体 CN Bold" panose="020B0800000000000000" pitchFamily="34" charset="-122"/>
            </a:endParaRPr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id="{8B82E946-82F8-465D-A02B-40FDF3FF82AD}"/>
              </a:ext>
            </a:extLst>
          </p:cNvPr>
          <p:cNvSpPr/>
          <p:nvPr/>
        </p:nvSpPr>
        <p:spPr>
          <a:xfrm>
            <a:off x="2385848" y="584312"/>
            <a:ext cx="3710152" cy="40952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zh-CN" sz="1600" b="1" dirty="0">
                <a:solidFill>
                  <a:schemeClr val="bg1">
                    <a:lumMod val="50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--</a:t>
            </a:r>
            <a:r>
              <a:rPr lang="zh-CN" altLang="en-US" sz="1600" b="1" dirty="0">
                <a:solidFill>
                  <a:schemeClr val="bg1">
                    <a:lumMod val="50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关注项目（需求实现）进度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71929384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 descr="底部ppt0416-1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3492" y="6163310"/>
            <a:ext cx="12198985" cy="694690"/>
          </a:xfrm>
          <a:prstGeom prst="rect">
            <a:avLst/>
          </a:prstGeom>
        </p:spPr>
      </p:pic>
      <p:pic>
        <p:nvPicPr>
          <p:cNvPr id="2" name="图片 1">
            <a:extLst>
              <a:ext uri="{FF2B5EF4-FFF2-40B4-BE49-F238E27FC236}">
                <a16:creationId xmlns:a16="http://schemas.microsoft.com/office/drawing/2014/main" id="{46352740-4817-4818-A560-C850EA00281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06913"/>
            <a:ext cx="12192000" cy="5304916"/>
          </a:xfrm>
          <a:prstGeom prst="rect">
            <a:avLst/>
          </a:prstGeom>
        </p:spPr>
      </p:pic>
      <p:pic>
        <p:nvPicPr>
          <p:cNvPr id="4" name="图片 3">
            <a:extLst>
              <a:ext uri="{FF2B5EF4-FFF2-40B4-BE49-F238E27FC236}">
                <a16:creationId xmlns:a16="http://schemas.microsoft.com/office/drawing/2014/main" id="{24DEE94A-3BE8-4C75-87BD-B3F0E7EE63E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23943" y="665955"/>
            <a:ext cx="285714" cy="409524"/>
          </a:xfrm>
          <a:prstGeom prst="rect">
            <a:avLst/>
          </a:prstGeom>
        </p:spPr>
      </p:pic>
      <p:sp>
        <p:nvSpPr>
          <p:cNvPr id="5" name="矩形 4">
            <a:extLst>
              <a:ext uri="{FF2B5EF4-FFF2-40B4-BE49-F238E27FC236}">
                <a16:creationId xmlns:a16="http://schemas.microsoft.com/office/drawing/2014/main" id="{947F9D7B-F9A4-4071-9B69-253602B5A2DA}"/>
              </a:ext>
            </a:extLst>
          </p:cNvPr>
          <p:cNvSpPr/>
          <p:nvPr/>
        </p:nvSpPr>
        <p:spPr>
          <a:xfrm>
            <a:off x="702527" y="0"/>
            <a:ext cx="1550019" cy="89210"/>
          </a:xfrm>
          <a:prstGeom prst="rect">
            <a:avLst/>
          </a:prstGeom>
          <a:solidFill>
            <a:srgbClr val="4782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id="{48ECFD55-32C2-4610-90AD-884449683373}"/>
              </a:ext>
            </a:extLst>
          </p:cNvPr>
          <p:cNvSpPr/>
          <p:nvPr/>
        </p:nvSpPr>
        <p:spPr>
          <a:xfrm>
            <a:off x="954518" y="631457"/>
            <a:ext cx="2596055" cy="40990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CN" altLang="en-US" sz="2200" dirty="0">
                <a:solidFill>
                  <a:srgbClr val="2842A2"/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</a:rPr>
              <a:t>版本 </a:t>
            </a:r>
            <a:r>
              <a:rPr lang="en-US" altLang="zh-CN" sz="2200" dirty="0">
                <a:solidFill>
                  <a:srgbClr val="2842A2"/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</a:rPr>
              <a:t>/ BUILD</a:t>
            </a:r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id="{2D4F75B7-00EA-4DC4-8A79-06D3C66DD383}"/>
              </a:ext>
            </a:extLst>
          </p:cNvPr>
          <p:cNvSpPr/>
          <p:nvPr/>
        </p:nvSpPr>
        <p:spPr>
          <a:xfrm>
            <a:off x="2879834" y="631836"/>
            <a:ext cx="4319752" cy="40952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zh-CN" sz="1600" b="1" dirty="0">
                <a:solidFill>
                  <a:schemeClr val="bg1">
                    <a:lumMod val="50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--</a:t>
            </a:r>
            <a:r>
              <a:rPr lang="zh-CN" altLang="en-US" sz="1600" b="1" dirty="0">
                <a:solidFill>
                  <a:schemeClr val="bg1">
                    <a:lumMod val="50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明确测试范围（即完成的需求和解决的</a:t>
            </a:r>
            <a:r>
              <a:rPr lang="en-US" altLang="zh-CN" sz="1600" b="1" dirty="0">
                <a:solidFill>
                  <a:schemeClr val="bg1">
                    <a:lumMod val="50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bug</a:t>
            </a:r>
            <a:r>
              <a:rPr lang="zh-CN" altLang="en-US" sz="1600" b="1" dirty="0">
                <a:solidFill>
                  <a:schemeClr val="bg1">
                    <a:lumMod val="50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）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64512304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 descr="底部ppt0416-1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3492" y="6163310"/>
            <a:ext cx="12198985" cy="694690"/>
          </a:xfrm>
          <a:prstGeom prst="rect">
            <a:avLst/>
          </a:prstGeom>
        </p:spPr>
      </p:pic>
      <p:pic>
        <p:nvPicPr>
          <p:cNvPr id="5" name="图片 4">
            <a:extLst>
              <a:ext uri="{FF2B5EF4-FFF2-40B4-BE49-F238E27FC236}">
                <a16:creationId xmlns:a16="http://schemas.microsoft.com/office/drawing/2014/main" id="{0BC36E09-A091-4D26-813C-B9737E2E35C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332856"/>
            <a:ext cx="12192000" cy="5770260"/>
          </a:xfrm>
          <a:prstGeom prst="rect">
            <a:avLst/>
          </a:prstGeom>
        </p:spPr>
      </p:pic>
      <p:pic>
        <p:nvPicPr>
          <p:cNvPr id="6" name="图片 5">
            <a:extLst>
              <a:ext uri="{FF2B5EF4-FFF2-40B4-BE49-F238E27FC236}">
                <a16:creationId xmlns:a16="http://schemas.microsoft.com/office/drawing/2014/main" id="{314D88AC-6018-4D37-85AA-ADA631CF41E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14055" y="531074"/>
            <a:ext cx="352381" cy="447619"/>
          </a:xfrm>
          <a:prstGeom prst="rect">
            <a:avLst/>
          </a:prstGeom>
        </p:spPr>
      </p:pic>
      <p:sp>
        <p:nvSpPr>
          <p:cNvPr id="12" name="矩形 11">
            <a:extLst>
              <a:ext uri="{FF2B5EF4-FFF2-40B4-BE49-F238E27FC236}">
                <a16:creationId xmlns:a16="http://schemas.microsoft.com/office/drawing/2014/main" id="{D380DF27-F2F2-44B1-B107-CE98E1CE1D56}"/>
              </a:ext>
            </a:extLst>
          </p:cNvPr>
          <p:cNvSpPr/>
          <p:nvPr/>
        </p:nvSpPr>
        <p:spPr>
          <a:xfrm>
            <a:off x="702527" y="0"/>
            <a:ext cx="1550019" cy="89210"/>
          </a:xfrm>
          <a:prstGeom prst="rect">
            <a:avLst/>
          </a:prstGeom>
          <a:solidFill>
            <a:srgbClr val="4782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2" name="图片 1">
            <a:extLst>
              <a:ext uri="{FF2B5EF4-FFF2-40B4-BE49-F238E27FC236}">
                <a16:creationId xmlns:a16="http://schemas.microsoft.com/office/drawing/2014/main" id="{7801CDDE-1376-490D-9E75-E2944237F58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563025" y="491661"/>
            <a:ext cx="1853143" cy="476522"/>
          </a:xfrm>
          <a:prstGeom prst="rect">
            <a:avLst/>
          </a:prstGeom>
        </p:spPr>
      </p:pic>
      <p:sp>
        <p:nvSpPr>
          <p:cNvPr id="4" name="矩形 3">
            <a:extLst>
              <a:ext uri="{FF2B5EF4-FFF2-40B4-BE49-F238E27FC236}">
                <a16:creationId xmlns:a16="http://schemas.microsoft.com/office/drawing/2014/main" id="{ACB3070A-78BA-42B1-9DA9-EF8656905D11}"/>
              </a:ext>
            </a:extLst>
          </p:cNvPr>
          <p:cNvSpPr/>
          <p:nvPr/>
        </p:nvSpPr>
        <p:spPr>
          <a:xfrm>
            <a:off x="914055" y="2375338"/>
            <a:ext cx="11067738" cy="363657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8" name="图片 7">
            <a:extLst>
              <a:ext uri="{FF2B5EF4-FFF2-40B4-BE49-F238E27FC236}">
                <a16:creationId xmlns:a16="http://schemas.microsoft.com/office/drawing/2014/main" id="{18937B39-7C19-4ABB-BC67-F546FC8BE60B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14055" y="2417378"/>
            <a:ext cx="9400000" cy="3295238"/>
          </a:xfrm>
          <a:prstGeom prst="rect">
            <a:avLst/>
          </a:prstGeom>
        </p:spPr>
      </p:pic>
      <p:sp>
        <p:nvSpPr>
          <p:cNvPr id="9" name="矩形 8">
            <a:extLst>
              <a:ext uri="{FF2B5EF4-FFF2-40B4-BE49-F238E27FC236}">
                <a16:creationId xmlns:a16="http://schemas.microsoft.com/office/drawing/2014/main" id="{3A0D9CDE-7F4B-4DDD-8EB7-DBD400DA6021}"/>
              </a:ext>
            </a:extLst>
          </p:cNvPr>
          <p:cNvSpPr/>
          <p:nvPr/>
        </p:nvSpPr>
        <p:spPr>
          <a:xfrm>
            <a:off x="954518" y="620947"/>
            <a:ext cx="2596055" cy="40990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CN" altLang="en-US" sz="2200" dirty="0">
                <a:solidFill>
                  <a:srgbClr val="2842A2"/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</a:rPr>
              <a:t>测试单 </a:t>
            </a:r>
            <a:r>
              <a:rPr lang="en-US" altLang="zh-CN" sz="2200" dirty="0">
                <a:solidFill>
                  <a:srgbClr val="2842A2"/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</a:rPr>
              <a:t>/ REQUEST</a:t>
            </a:r>
          </a:p>
        </p:txBody>
      </p:sp>
      <p:sp>
        <p:nvSpPr>
          <p:cNvPr id="10" name="矩形 9">
            <a:extLst>
              <a:ext uri="{FF2B5EF4-FFF2-40B4-BE49-F238E27FC236}">
                <a16:creationId xmlns:a16="http://schemas.microsoft.com/office/drawing/2014/main" id="{AEAC717D-393C-43BE-90F4-408568F196EB}"/>
              </a:ext>
            </a:extLst>
          </p:cNvPr>
          <p:cNvSpPr/>
          <p:nvPr/>
        </p:nvSpPr>
        <p:spPr>
          <a:xfrm>
            <a:off x="3550573" y="609092"/>
            <a:ext cx="3710152" cy="40952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zh-CN" sz="1600" b="1" dirty="0">
                <a:solidFill>
                  <a:schemeClr val="bg1">
                    <a:lumMod val="50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--</a:t>
            </a:r>
            <a:r>
              <a:rPr lang="zh-CN" altLang="en-US" sz="1600" b="1" dirty="0">
                <a:solidFill>
                  <a:schemeClr val="bg1">
                    <a:lumMod val="50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关联需求相关的用例</a:t>
            </a:r>
          </a:p>
        </p:txBody>
      </p:sp>
    </p:spTree>
    <p:custDataLst>
      <p:tags r:id="rId1"/>
    </p:custData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 descr="底部ppt0416-1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3492" y="6163310"/>
            <a:ext cx="12198985" cy="694690"/>
          </a:xfrm>
          <a:prstGeom prst="rect">
            <a:avLst/>
          </a:prstGeom>
        </p:spPr>
      </p:pic>
      <p:pic>
        <p:nvPicPr>
          <p:cNvPr id="2" name="图片 1">
            <a:extLst>
              <a:ext uri="{FF2B5EF4-FFF2-40B4-BE49-F238E27FC236}">
                <a16:creationId xmlns:a16="http://schemas.microsoft.com/office/drawing/2014/main" id="{D68767D6-C1DB-4604-9BDE-C625D06B2B7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181172"/>
            <a:ext cx="12192000" cy="5956397"/>
          </a:xfrm>
          <a:prstGeom prst="rect">
            <a:avLst/>
          </a:prstGeom>
        </p:spPr>
      </p:pic>
      <p:sp>
        <p:nvSpPr>
          <p:cNvPr id="4" name="矩形 3">
            <a:extLst>
              <a:ext uri="{FF2B5EF4-FFF2-40B4-BE49-F238E27FC236}">
                <a16:creationId xmlns:a16="http://schemas.microsoft.com/office/drawing/2014/main" id="{C927FCFB-5D2B-40DB-ABB6-558DE5681D37}"/>
              </a:ext>
            </a:extLst>
          </p:cNvPr>
          <p:cNvSpPr/>
          <p:nvPr/>
        </p:nvSpPr>
        <p:spPr>
          <a:xfrm>
            <a:off x="702527" y="0"/>
            <a:ext cx="1550019" cy="89210"/>
          </a:xfrm>
          <a:prstGeom prst="rect">
            <a:avLst/>
          </a:prstGeom>
          <a:solidFill>
            <a:srgbClr val="4782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id="{FB31D9F2-6F1B-476C-BA1F-9FEC28F92C7C}"/>
              </a:ext>
            </a:extLst>
          </p:cNvPr>
          <p:cNvSpPr/>
          <p:nvPr/>
        </p:nvSpPr>
        <p:spPr>
          <a:xfrm>
            <a:off x="966952" y="2343808"/>
            <a:ext cx="8040414" cy="38888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CN" altLang="en-US" sz="1300" b="1" dirty="0">
                <a:solidFill>
                  <a:schemeClr val="tx1"/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内容：测试目标、测试环境、测试数据、测试步骤、预期结果、测试脚本等。</a:t>
            </a:r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id="{C71A8BFF-E9BC-4F46-A4AA-644A7AE9337A}"/>
              </a:ext>
            </a:extLst>
          </p:cNvPr>
          <p:cNvSpPr/>
          <p:nvPr/>
        </p:nvSpPr>
        <p:spPr>
          <a:xfrm>
            <a:off x="954518" y="483949"/>
            <a:ext cx="2596055" cy="40990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CN" altLang="en-US" sz="2200" dirty="0">
                <a:solidFill>
                  <a:srgbClr val="2842A2"/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</a:rPr>
              <a:t>用例</a:t>
            </a:r>
            <a:r>
              <a:rPr lang="en-US" altLang="zh-CN" sz="2200" dirty="0">
                <a:solidFill>
                  <a:srgbClr val="2842A2"/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</a:rPr>
              <a:t>/ CASE</a:t>
            </a:r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id="{D53D75B9-8C7C-476B-BBC3-4F6F3DE7525E}"/>
              </a:ext>
            </a:extLst>
          </p:cNvPr>
          <p:cNvSpPr/>
          <p:nvPr/>
        </p:nvSpPr>
        <p:spPr>
          <a:xfrm>
            <a:off x="2650015" y="483949"/>
            <a:ext cx="3710152" cy="40952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zh-CN" sz="1600" b="1" dirty="0">
                <a:solidFill>
                  <a:schemeClr val="bg1">
                    <a:lumMod val="50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--</a:t>
            </a:r>
            <a:r>
              <a:rPr lang="zh-CN" altLang="en-US" sz="1600" b="1" dirty="0">
                <a:solidFill>
                  <a:schemeClr val="bg1">
                    <a:lumMod val="50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检验需求实现的过程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0548694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 descr="底部ppt0416-1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3492" y="6163310"/>
            <a:ext cx="12198985" cy="694690"/>
          </a:xfrm>
          <a:prstGeom prst="rect">
            <a:avLst/>
          </a:prstGeom>
        </p:spPr>
      </p:pic>
      <p:pic>
        <p:nvPicPr>
          <p:cNvPr id="2" name="图片 1">
            <a:extLst>
              <a:ext uri="{FF2B5EF4-FFF2-40B4-BE49-F238E27FC236}">
                <a16:creationId xmlns:a16="http://schemas.microsoft.com/office/drawing/2014/main" id="{0A5BA7A7-AA9B-4C46-9424-9E2FE85EFDB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330887"/>
            <a:ext cx="12192000" cy="5258382"/>
          </a:xfrm>
          <a:prstGeom prst="rect">
            <a:avLst/>
          </a:prstGeom>
        </p:spPr>
      </p:pic>
      <p:pic>
        <p:nvPicPr>
          <p:cNvPr id="4" name="图片 3">
            <a:extLst>
              <a:ext uri="{FF2B5EF4-FFF2-40B4-BE49-F238E27FC236}">
                <a16:creationId xmlns:a16="http://schemas.microsoft.com/office/drawing/2014/main" id="{2FD1D5AC-D0DD-495C-BF58-1F12D8D66EA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16618" y="412899"/>
            <a:ext cx="323810" cy="428571"/>
          </a:xfrm>
          <a:prstGeom prst="rect">
            <a:avLst/>
          </a:prstGeom>
        </p:spPr>
      </p:pic>
      <p:sp>
        <p:nvSpPr>
          <p:cNvPr id="5" name="矩形 4">
            <a:extLst>
              <a:ext uri="{FF2B5EF4-FFF2-40B4-BE49-F238E27FC236}">
                <a16:creationId xmlns:a16="http://schemas.microsoft.com/office/drawing/2014/main" id="{1F44383D-D0BA-43A9-9D13-9D798EA2D39B}"/>
              </a:ext>
            </a:extLst>
          </p:cNvPr>
          <p:cNvSpPr/>
          <p:nvPr/>
        </p:nvSpPr>
        <p:spPr>
          <a:xfrm>
            <a:off x="702527" y="0"/>
            <a:ext cx="1550019" cy="89210"/>
          </a:xfrm>
          <a:prstGeom prst="rect">
            <a:avLst/>
          </a:prstGeom>
          <a:solidFill>
            <a:srgbClr val="4782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id="{6E55E461-7C95-4855-8B3B-B9958F6BDA4C}"/>
              </a:ext>
            </a:extLst>
          </p:cNvPr>
          <p:cNvSpPr/>
          <p:nvPr/>
        </p:nvSpPr>
        <p:spPr>
          <a:xfrm>
            <a:off x="0" y="2259724"/>
            <a:ext cx="12192000" cy="390358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8" name="图片 7">
            <a:extLst>
              <a:ext uri="{FF2B5EF4-FFF2-40B4-BE49-F238E27FC236}">
                <a16:creationId xmlns:a16="http://schemas.microsoft.com/office/drawing/2014/main" id="{C5DB29E1-F781-4321-85DE-9A6696AA735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86608" y="1971123"/>
            <a:ext cx="5409524" cy="838095"/>
          </a:xfrm>
          <a:prstGeom prst="rect">
            <a:avLst/>
          </a:prstGeom>
        </p:spPr>
      </p:pic>
      <p:pic>
        <p:nvPicPr>
          <p:cNvPr id="10" name="图片 9">
            <a:extLst>
              <a:ext uri="{FF2B5EF4-FFF2-40B4-BE49-F238E27FC236}">
                <a16:creationId xmlns:a16="http://schemas.microsoft.com/office/drawing/2014/main" id="{CC9FCD9F-4F48-482D-B490-DB1BE615D79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70691" y="1216180"/>
            <a:ext cx="6104762" cy="761905"/>
          </a:xfrm>
          <a:prstGeom prst="rect">
            <a:avLst/>
          </a:prstGeom>
        </p:spPr>
      </p:pic>
      <p:pic>
        <p:nvPicPr>
          <p:cNvPr id="11" name="图片 10">
            <a:extLst>
              <a:ext uri="{FF2B5EF4-FFF2-40B4-BE49-F238E27FC236}">
                <a16:creationId xmlns:a16="http://schemas.microsoft.com/office/drawing/2014/main" id="{D673966C-E215-471D-BAEB-BB9E8148998A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25973" y="2947579"/>
            <a:ext cx="9209524" cy="1790476"/>
          </a:xfrm>
          <a:prstGeom prst="rect">
            <a:avLst/>
          </a:prstGeom>
        </p:spPr>
      </p:pic>
      <p:sp>
        <p:nvSpPr>
          <p:cNvPr id="13" name="矩形 12">
            <a:extLst>
              <a:ext uri="{FF2B5EF4-FFF2-40B4-BE49-F238E27FC236}">
                <a16:creationId xmlns:a16="http://schemas.microsoft.com/office/drawing/2014/main" id="{24C350B8-F55F-4EBD-9837-E72996907D66}"/>
              </a:ext>
            </a:extLst>
          </p:cNvPr>
          <p:cNvSpPr/>
          <p:nvPr/>
        </p:nvSpPr>
        <p:spPr>
          <a:xfrm>
            <a:off x="931930" y="4758871"/>
            <a:ext cx="7833700" cy="102440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CN" altLang="en-US" sz="1300" b="1" dirty="0">
                <a:solidFill>
                  <a:srgbClr val="2842A2"/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状态 </a:t>
            </a:r>
            <a:r>
              <a:rPr lang="en-US" altLang="zh-CN" sz="1300" b="1" dirty="0">
                <a:solidFill>
                  <a:srgbClr val="2842A2"/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&gt;   </a:t>
            </a:r>
            <a:r>
              <a:rPr lang="zh-CN" altLang="en-US" sz="1300" b="1" dirty="0">
                <a:solidFill>
                  <a:schemeClr val="tx1"/>
                </a:solidFill>
                <a:latin typeface="思源黑体 CN ExtraLight" panose="020B0200000000000000" pitchFamily="34" charset="-122"/>
                <a:ea typeface="思源黑体 CN ExtraLight" panose="020B0200000000000000" pitchFamily="34" charset="-122"/>
              </a:rPr>
              <a:t>激活、已解决、已关闭</a:t>
            </a:r>
            <a:endParaRPr lang="en-US" altLang="zh-CN" sz="1300" b="1" dirty="0">
              <a:solidFill>
                <a:schemeClr val="tx1"/>
              </a:solidFill>
              <a:latin typeface="思源黑体 CN ExtraLight" panose="020B0200000000000000" pitchFamily="34" charset="-122"/>
              <a:ea typeface="思源黑体 CN ExtraLight" panose="020B0200000000000000" pitchFamily="34" charset="-122"/>
            </a:endParaRPr>
          </a:p>
          <a:p>
            <a:endParaRPr lang="en-US" altLang="zh-CN" sz="1300" b="1" dirty="0">
              <a:solidFill>
                <a:srgbClr val="2842A2"/>
              </a:solidFill>
              <a:latin typeface="思源黑体 CN Light" panose="020B0300000000000000" pitchFamily="34" charset="-122"/>
              <a:ea typeface="思源黑体 CN Light" panose="020B0300000000000000" pitchFamily="34" charset="-122"/>
            </a:endParaRPr>
          </a:p>
          <a:p>
            <a:r>
              <a:rPr lang="zh-CN" altLang="en-US" sz="1300" b="1" dirty="0">
                <a:solidFill>
                  <a:srgbClr val="2842A2"/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解决方案 </a:t>
            </a:r>
            <a:r>
              <a:rPr lang="en-US" altLang="zh-CN" sz="1300" b="1" dirty="0">
                <a:solidFill>
                  <a:srgbClr val="2842A2"/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&gt; </a:t>
            </a:r>
            <a:r>
              <a:rPr lang="zh-CN" altLang="en-US" sz="1300" b="1" dirty="0">
                <a:solidFill>
                  <a:schemeClr val="tx1"/>
                </a:solidFill>
                <a:latin typeface="思源黑体 CN ExtraLight" panose="020B0200000000000000" pitchFamily="34" charset="-122"/>
                <a:ea typeface="思源黑体 CN ExtraLight" panose="020B0200000000000000" pitchFamily="34" charset="-122"/>
              </a:rPr>
              <a:t>设计如此、重复</a:t>
            </a:r>
            <a:r>
              <a:rPr lang="en-US" altLang="zh-CN" sz="1300" b="1" dirty="0">
                <a:solidFill>
                  <a:schemeClr val="tx1"/>
                </a:solidFill>
                <a:latin typeface="思源黑体 CN ExtraLight" panose="020B0200000000000000" pitchFamily="34" charset="-122"/>
                <a:ea typeface="思源黑体 CN ExtraLight" panose="020B0200000000000000" pitchFamily="34" charset="-122"/>
              </a:rPr>
              <a:t>bug</a:t>
            </a:r>
            <a:r>
              <a:rPr lang="zh-CN" altLang="en-US" sz="1300" b="1" dirty="0">
                <a:solidFill>
                  <a:schemeClr val="tx1"/>
                </a:solidFill>
                <a:latin typeface="思源黑体 CN ExtraLight" panose="020B0200000000000000" pitchFamily="34" charset="-122"/>
                <a:ea typeface="思源黑体 CN ExtraLight" panose="020B0200000000000000" pitchFamily="34" charset="-122"/>
              </a:rPr>
              <a:t>、外部原因、已解决、无法重现、延期处理、不予解决、转为需求。</a:t>
            </a:r>
            <a:endParaRPr lang="en-US" altLang="zh-CN" sz="1300" b="1" dirty="0">
              <a:solidFill>
                <a:schemeClr val="tx1"/>
              </a:solidFill>
              <a:latin typeface="思源黑体 CN ExtraLight" panose="020B0200000000000000" pitchFamily="34" charset="-122"/>
              <a:ea typeface="思源黑体 CN ExtraLight" panose="020B0200000000000000" pitchFamily="34" charset="-122"/>
            </a:endParaRPr>
          </a:p>
          <a:p>
            <a:endParaRPr lang="en-US" altLang="zh-CN" sz="1300" b="1" dirty="0">
              <a:solidFill>
                <a:schemeClr val="tx1"/>
              </a:solidFill>
              <a:latin typeface="思源黑体 CN ExtraLight" panose="020B0200000000000000" pitchFamily="34" charset="-122"/>
              <a:ea typeface="思源黑体 CN ExtraLight" panose="020B0200000000000000" pitchFamily="34" charset="-122"/>
            </a:endParaRPr>
          </a:p>
          <a:p>
            <a:r>
              <a:rPr lang="zh-CN" altLang="en-US" sz="1300" b="1" dirty="0">
                <a:solidFill>
                  <a:schemeClr val="tx1"/>
                </a:solidFill>
                <a:latin typeface="思源黑体 CN ExtraLight" panose="020B0200000000000000" pitchFamily="34" charset="-122"/>
                <a:ea typeface="思源黑体 CN ExtraLight" panose="020B0200000000000000" pitchFamily="34" charset="-122"/>
              </a:rPr>
              <a:t>                  其中“已解决”和“延期处理”的</a:t>
            </a:r>
            <a:r>
              <a:rPr lang="en-US" altLang="zh-CN" sz="1300" b="1" dirty="0">
                <a:solidFill>
                  <a:schemeClr val="tx1"/>
                </a:solidFill>
                <a:latin typeface="思源黑体 CN ExtraLight" panose="020B0200000000000000" pitchFamily="34" charset="-122"/>
                <a:ea typeface="思源黑体 CN ExtraLight" panose="020B0200000000000000" pitchFamily="34" charset="-122"/>
              </a:rPr>
              <a:t>bug</a:t>
            </a:r>
            <a:r>
              <a:rPr lang="zh-CN" altLang="en-US" sz="1300" b="1" dirty="0">
                <a:solidFill>
                  <a:schemeClr val="tx1"/>
                </a:solidFill>
                <a:latin typeface="思源黑体 CN ExtraLight" panose="020B0200000000000000" pitchFamily="34" charset="-122"/>
                <a:ea typeface="思源黑体 CN ExtraLight" panose="020B0200000000000000" pitchFamily="34" charset="-122"/>
              </a:rPr>
              <a:t>为有效</a:t>
            </a:r>
            <a:r>
              <a:rPr lang="en-US" altLang="zh-CN" sz="1300" b="1" dirty="0">
                <a:solidFill>
                  <a:schemeClr val="tx1"/>
                </a:solidFill>
                <a:latin typeface="思源黑体 CN ExtraLight" panose="020B0200000000000000" pitchFamily="34" charset="-122"/>
                <a:ea typeface="思源黑体 CN ExtraLight" panose="020B0200000000000000" pitchFamily="34" charset="-122"/>
              </a:rPr>
              <a:t>bug</a:t>
            </a:r>
            <a:r>
              <a:rPr lang="zh-CN" altLang="en-US" sz="1300" b="1" dirty="0">
                <a:solidFill>
                  <a:schemeClr val="tx1"/>
                </a:solidFill>
                <a:latin typeface="思源黑体 CN ExtraLight" panose="020B0200000000000000" pitchFamily="34" charset="-122"/>
                <a:ea typeface="思源黑体 CN ExtraLight" panose="020B0200000000000000" pitchFamily="34" charset="-122"/>
              </a:rPr>
              <a:t>。</a:t>
            </a:r>
          </a:p>
        </p:txBody>
      </p:sp>
      <p:pic>
        <p:nvPicPr>
          <p:cNvPr id="12" name="图片 11">
            <a:extLst>
              <a:ext uri="{FF2B5EF4-FFF2-40B4-BE49-F238E27FC236}">
                <a16:creationId xmlns:a16="http://schemas.microsoft.com/office/drawing/2014/main" id="{AF97E68B-31DA-47ED-9BA6-AE0131F98A6F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8417285" y="4242121"/>
            <a:ext cx="3228571" cy="1847619"/>
          </a:xfrm>
          <a:prstGeom prst="rect">
            <a:avLst/>
          </a:prstGeom>
        </p:spPr>
      </p:pic>
      <p:sp>
        <p:nvSpPr>
          <p:cNvPr id="14" name="矩形 13">
            <a:extLst>
              <a:ext uri="{FF2B5EF4-FFF2-40B4-BE49-F238E27FC236}">
                <a16:creationId xmlns:a16="http://schemas.microsoft.com/office/drawing/2014/main" id="{E3ED6195-A1AD-4B08-A5AD-EA29971E4451}"/>
              </a:ext>
            </a:extLst>
          </p:cNvPr>
          <p:cNvSpPr/>
          <p:nvPr/>
        </p:nvSpPr>
        <p:spPr>
          <a:xfrm>
            <a:off x="954518" y="483949"/>
            <a:ext cx="2596055" cy="40990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CN" altLang="en-US" sz="2200" dirty="0">
                <a:solidFill>
                  <a:srgbClr val="2842A2"/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</a:rPr>
              <a:t>缺陷 </a:t>
            </a:r>
            <a:r>
              <a:rPr lang="en-US" altLang="zh-CN" sz="2200" dirty="0">
                <a:solidFill>
                  <a:srgbClr val="2842A2"/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</a:rPr>
              <a:t>/ BUG</a:t>
            </a:r>
          </a:p>
        </p:txBody>
      </p:sp>
      <p:sp>
        <p:nvSpPr>
          <p:cNvPr id="15" name="矩形 14">
            <a:extLst>
              <a:ext uri="{FF2B5EF4-FFF2-40B4-BE49-F238E27FC236}">
                <a16:creationId xmlns:a16="http://schemas.microsoft.com/office/drawing/2014/main" id="{C1070EF3-E030-4056-AD4E-37099526AB56}"/>
              </a:ext>
            </a:extLst>
          </p:cNvPr>
          <p:cNvSpPr/>
          <p:nvPr/>
        </p:nvSpPr>
        <p:spPr>
          <a:xfrm>
            <a:off x="2650015" y="483949"/>
            <a:ext cx="3710152" cy="40952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zh-CN" sz="1600" b="1" dirty="0">
                <a:solidFill>
                  <a:schemeClr val="bg1">
                    <a:lumMod val="50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--</a:t>
            </a:r>
            <a:r>
              <a:rPr lang="zh-CN" altLang="en-US" sz="1600" b="1" dirty="0">
                <a:solidFill>
                  <a:schemeClr val="bg1">
                    <a:lumMod val="50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产品需求的实现质量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15948511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 descr="底部ppt0416-1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3492" y="6163310"/>
            <a:ext cx="12198985" cy="694690"/>
          </a:xfrm>
          <a:prstGeom prst="rect">
            <a:avLst/>
          </a:prstGeom>
        </p:spPr>
      </p:pic>
      <p:pic>
        <p:nvPicPr>
          <p:cNvPr id="2" name="图片 1">
            <a:extLst>
              <a:ext uri="{FF2B5EF4-FFF2-40B4-BE49-F238E27FC236}">
                <a16:creationId xmlns:a16="http://schemas.microsoft.com/office/drawing/2014/main" id="{46B784B9-BAA7-4CBC-8E94-2988F2963AA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318359"/>
            <a:ext cx="12192000" cy="5658577"/>
          </a:xfrm>
          <a:prstGeom prst="rect">
            <a:avLst/>
          </a:prstGeom>
        </p:spPr>
      </p:pic>
      <p:pic>
        <p:nvPicPr>
          <p:cNvPr id="4" name="图片 3">
            <a:extLst>
              <a:ext uri="{FF2B5EF4-FFF2-40B4-BE49-F238E27FC236}">
                <a16:creationId xmlns:a16="http://schemas.microsoft.com/office/drawing/2014/main" id="{E6CD2973-35F0-45BF-812F-C617FAA0BAF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06732" y="455428"/>
            <a:ext cx="390476" cy="466667"/>
          </a:xfrm>
          <a:prstGeom prst="rect">
            <a:avLst/>
          </a:prstGeom>
        </p:spPr>
      </p:pic>
      <p:sp>
        <p:nvSpPr>
          <p:cNvPr id="5" name="矩形 4">
            <a:extLst>
              <a:ext uri="{FF2B5EF4-FFF2-40B4-BE49-F238E27FC236}">
                <a16:creationId xmlns:a16="http://schemas.microsoft.com/office/drawing/2014/main" id="{1833B69C-C47C-4488-B995-5BBA989B1C46}"/>
              </a:ext>
            </a:extLst>
          </p:cNvPr>
          <p:cNvSpPr/>
          <p:nvPr/>
        </p:nvSpPr>
        <p:spPr>
          <a:xfrm>
            <a:off x="702527" y="0"/>
            <a:ext cx="1550019" cy="89210"/>
          </a:xfrm>
          <a:prstGeom prst="rect">
            <a:avLst/>
          </a:prstGeom>
          <a:solidFill>
            <a:srgbClr val="4782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id="{17660CDC-3307-4FB9-BAEF-AAE783BBFC22}"/>
              </a:ext>
            </a:extLst>
          </p:cNvPr>
          <p:cNvSpPr/>
          <p:nvPr/>
        </p:nvSpPr>
        <p:spPr>
          <a:xfrm>
            <a:off x="954518" y="483949"/>
            <a:ext cx="2986861" cy="40990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CN" altLang="en-US" sz="2200" dirty="0">
                <a:solidFill>
                  <a:srgbClr val="2842A2"/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</a:rPr>
              <a:t>测试报告 </a:t>
            </a:r>
            <a:r>
              <a:rPr lang="en-US" altLang="zh-CN" sz="2200" dirty="0">
                <a:solidFill>
                  <a:srgbClr val="2842A2"/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</a:rPr>
              <a:t>/ REPORT</a:t>
            </a:r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id="{4055EB72-F9DA-4712-BB6D-E1FA180F800D}"/>
              </a:ext>
            </a:extLst>
          </p:cNvPr>
          <p:cNvSpPr/>
          <p:nvPr/>
        </p:nvSpPr>
        <p:spPr>
          <a:xfrm>
            <a:off x="3785132" y="498450"/>
            <a:ext cx="3710152" cy="40952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zh-CN" sz="1600" b="1" dirty="0">
                <a:solidFill>
                  <a:schemeClr val="bg1">
                    <a:lumMod val="50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--</a:t>
            </a:r>
            <a:r>
              <a:rPr lang="zh-CN" altLang="en-US" sz="1600" b="1" dirty="0">
                <a:solidFill>
                  <a:schemeClr val="bg1">
                    <a:lumMod val="50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汇总测试结果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63630336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 descr="底部ppt0416-1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3492" y="6163310"/>
            <a:ext cx="12198985" cy="694690"/>
          </a:xfrm>
          <a:prstGeom prst="rect">
            <a:avLst/>
          </a:prstGeom>
        </p:spPr>
      </p:pic>
      <p:pic>
        <p:nvPicPr>
          <p:cNvPr id="4" name="图片 3">
            <a:extLst>
              <a:ext uri="{FF2B5EF4-FFF2-40B4-BE49-F238E27FC236}">
                <a16:creationId xmlns:a16="http://schemas.microsoft.com/office/drawing/2014/main" id="{2FD1D5AC-D0DD-495C-BF58-1F12D8D66EA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16618" y="412899"/>
            <a:ext cx="323810" cy="428571"/>
          </a:xfrm>
          <a:prstGeom prst="rect">
            <a:avLst/>
          </a:prstGeom>
        </p:spPr>
      </p:pic>
      <p:sp>
        <p:nvSpPr>
          <p:cNvPr id="5" name="矩形 4">
            <a:extLst>
              <a:ext uri="{FF2B5EF4-FFF2-40B4-BE49-F238E27FC236}">
                <a16:creationId xmlns:a16="http://schemas.microsoft.com/office/drawing/2014/main" id="{1F44383D-D0BA-43A9-9D13-9D798EA2D39B}"/>
              </a:ext>
            </a:extLst>
          </p:cNvPr>
          <p:cNvSpPr/>
          <p:nvPr/>
        </p:nvSpPr>
        <p:spPr>
          <a:xfrm>
            <a:off x="702527" y="0"/>
            <a:ext cx="1550019" cy="89210"/>
          </a:xfrm>
          <a:prstGeom prst="rect">
            <a:avLst/>
          </a:prstGeom>
          <a:solidFill>
            <a:srgbClr val="4782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矩形 12">
            <a:extLst>
              <a:ext uri="{FF2B5EF4-FFF2-40B4-BE49-F238E27FC236}">
                <a16:creationId xmlns:a16="http://schemas.microsoft.com/office/drawing/2014/main" id="{24C350B8-F55F-4EBD-9837-E72996907D66}"/>
              </a:ext>
            </a:extLst>
          </p:cNvPr>
          <p:cNvSpPr/>
          <p:nvPr/>
        </p:nvSpPr>
        <p:spPr>
          <a:xfrm>
            <a:off x="916618" y="1131438"/>
            <a:ext cx="7833700" cy="102440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CN" altLang="en-US" sz="2000" dirty="0">
                <a:solidFill>
                  <a:schemeClr val="tx1"/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</a:rPr>
              <a:t>禅道支持</a:t>
            </a:r>
            <a:r>
              <a:rPr lang="en-US" altLang="zh-CN" sz="2000" dirty="0">
                <a:solidFill>
                  <a:schemeClr val="tx1"/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</a:rPr>
              <a:t>Git</a:t>
            </a:r>
            <a:r>
              <a:rPr lang="zh-CN" altLang="en-US" sz="2000" dirty="0">
                <a:solidFill>
                  <a:schemeClr val="tx1"/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</a:rPr>
              <a:t>、</a:t>
            </a:r>
            <a:r>
              <a:rPr lang="en-US" altLang="zh-CN" sz="2000" dirty="0">
                <a:solidFill>
                  <a:schemeClr val="tx1"/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</a:rPr>
              <a:t>SVN</a:t>
            </a:r>
            <a:r>
              <a:rPr lang="zh-CN" altLang="en-US" sz="2000" dirty="0">
                <a:solidFill>
                  <a:schemeClr val="tx1"/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</a:rPr>
              <a:t>版本系统集成，</a:t>
            </a:r>
            <a:r>
              <a:rPr lang="en-US" altLang="zh-CN" sz="2000" dirty="0">
                <a:solidFill>
                  <a:schemeClr val="tx1"/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</a:rPr>
              <a:t>Jenkins</a:t>
            </a:r>
            <a:r>
              <a:rPr lang="zh-CN" altLang="en-US" sz="2000" dirty="0">
                <a:solidFill>
                  <a:schemeClr val="tx1"/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</a:rPr>
              <a:t>构建任务触发，以及</a:t>
            </a:r>
            <a:r>
              <a:rPr lang="en-US" altLang="zh-CN" sz="2000" dirty="0">
                <a:solidFill>
                  <a:schemeClr val="tx1"/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</a:rPr>
              <a:t>ZTF</a:t>
            </a:r>
            <a:r>
              <a:rPr lang="zh-CN" altLang="en-US" sz="2000" dirty="0">
                <a:solidFill>
                  <a:schemeClr val="tx1"/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</a:rPr>
              <a:t>自动化测试调度几个方面。</a:t>
            </a:r>
            <a:endParaRPr lang="zh-CN" altLang="en-US" sz="2000" b="1" dirty="0">
              <a:solidFill>
                <a:schemeClr val="tx1"/>
              </a:solidFill>
              <a:latin typeface="思源黑体 CN Bold" panose="020B0800000000000000" pitchFamily="34" charset="-122"/>
              <a:ea typeface="思源黑体 CN Bold" panose="020B0800000000000000" pitchFamily="34" charset="-122"/>
            </a:endParaRPr>
          </a:p>
        </p:txBody>
      </p:sp>
      <p:sp>
        <p:nvSpPr>
          <p:cNvPr id="14" name="矩形 13">
            <a:extLst>
              <a:ext uri="{FF2B5EF4-FFF2-40B4-BE49-F238E27FC236}">
                <a16:creationId xmlns:a16="http://schemas.microsoft.com/office/drawing/2014/main" id="{E3ED6195-A1AD-4B08-A5AD-EA29971E4451}"/>
              </a:ext>
            </a:extLst>
          </p:cNvPr>
          <p:cNvSpPr/>
          <p:nvPr/>
        </p:nvSpPr>
        <p:spPr>
          <a:xfrm>
            <a:off x="954518" y="483949"/>
            <a:ext cx="2596055" cy="40990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CN" altLang="en-US" sz="2200" dirty="0">
                <a:solidFill>
                  <a:srgbClr val="2842A2"/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</a:rPr>
              <a:t>集成 </a:t>
            </a:r>
            <a:r>
              <a:rPr lang="en-US" altLang="zh-CN" sz="2200" dirty="0">
                <a:solidFill>
                  <a:srgbClr val="2842A2"/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</a:rPr>
              <a:t>/ CI</a:t>
            </a:r>
          </a:p>
        </p:txBody>
      </p:sp>
      <p:sp>
        <p:nvSpPr>
          <p:cNvPr id="16" name="矩形 15">
            <a:extLst>
              <a:ext uri="{FF2B5EF4-FFF2-40B4-BE49-F238E27FC236}">
                <a16:creationId xmlns:a16="http://schemas.microsoft.com/office/drawing/2014/main" id="{5908D550-15B9-4393-9C46-1B79B8B1E218}"/>
              </a:ext>
            </a:extLst>
          </p:cNvPr>
          <p:cNvSpPr/>
          <p:nvPr/>
        </p:nvSpPr>
        <p:spPr>
          <a:xfrm>
            <a:off x="954518" y="2235777"/>
            <a:ext cx="4857703" cy="53895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en-US" altLang="zh-CN" sz="1400" dirty="0">
                <a:solidFill>
                  <a:srgbClr val="0A48D1"/>
                </a:solidFill>
              </a:rPr>
              <a:t>SVN / GIT</a:t>
            </a:r>
            <a:r>
              <a:rPr lang="zh-CN" altLang="en-US" sz="1400" dirty="0">
                <a:solidFill>
                  <a:srgbClr val="0A48D1"/>
                </a:solidFill>
              </a:rPr>
              <a:t>集成 </a:t>
            </a:r>
            <a:r>
              <a:rPr lang="en-US" altLang="zh-CN" sz="1400" dirty="0">
                <a:solidFill>
                  <a:srgbClr val="0A48D1"/>
                </a:solidFill>
              </a:rPr>
              <a:t>&gt;</a:t>
            </a:r>
          </a:p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tx1"/>
                </a:solidFill>
              </a:rPr>
              <a:t>集成用户本地的代码库，在禅道中直接预览和评审代码。</a:t>
            </a:r>
          </a:p>
        </p:txBody>
      </p:sp>
      <p:sp>
        <p:nvSpPr>
          <p:cNvPr id="17" name="矩形 16">
            <a:extLst>
              <a:ext uri="{FF2B5EF4-FFF2-40B4-BE49-F238E27FC236}">
                <a16:creationId xmlns:a16="http://schemas.microsoft.com/office/drawing/2014/main" id="{DA4B945F-B073-4A76-AC0E-15671EF93CC1}"/>
              </a:ext>
            </a:extLst>
          </p:cNvPr>
          <p:cNvSpPr/>
          <p:nvPr/>
        </p:nvSpPr>
        <p:spPr>
          <a:xfrm>
            <a:off x="954518" y="3089555"/>
            <a:ext cx="6612930" cy="84131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en-US" altLang="zh-CN" sz="1400" dirty="0">
                <a:solidFill>
                  <a:srgbClr val="0A48D1"/>
                </a:solidFill>
              </a:rPr>
              <a:t>Jenkins</a:t>
            </a:r>
            <a:r>
              <a:rPr lang="zh-CN" altLang="en-US" sz="1400" dirty="0">
                <a:solidFill>
                  <a:srgbClr val="0A48D1"/>
                </a:solidFill>
              </a:rPr>
              <a:t>构建 </a:t>
            </a:r>
            <a:r>
              <a:rPr lang="en-US" altLang="zh-CN" sz="1400" dirty="0">
                <a:solidFill>
                  <a:srgbClr val="0A48D1"/>
                </a:solidFill>
              </a:rPr>
              <a:t>&gt;</a:t>
            </a:r>
          </a:p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tx1"/>
                </a:solidFill>
              </a:rPr>
              <a:t>支持打标签和代码注释触发自动构建，</a:t>
            </a:r>
            <a:endParaRPr lang="en-US" altLang="zh-CN" sz="1400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tx1"/>
                </a:solidFill>
              </a:rPr>
              <a:t>并查看构建历史和结果。</a:t>
            </a:r>
          </a:p>
        </p:txBody>
      </p:sp>
      <p:sp>
        <p:nvSpPr>
          <p:cNvPr id="18" name="矩形 17">
            <a:extLst>
              <a:ext uri="{FF2B5EF4-FFF2-40B4-BE49-F238E27FC236}">
                <a16:creationId xmlns:a16="http://schemas.microsoft.com/office/drawing/2014/main" id="{BAB646D2-DE6D-4B60-9078-84253E8D3172}"/>
              </a:ext>
            </a:extLst>
          </p:cNvPr>
          <p:cNvSpPr/>
          <p:nvPr/>
        </p:nvSpPr>
        <p:spPr>
          <a:xfrm>
            <a:off x="954518" y="4247815"/>
            <a:ext cx="4700048" cy="84131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en-US" altLang="zh-CN" sz="1400" dirty="0">
                <a:solidFill>
                  <a:srgbClr val="0A48D1"/>
                </a:solidFill>
              </a:rPr>
              <a:t>ZTF</a:t>
            </a:r>
            <a:r>
              <a:rPr lang="zh-CN" altLang="en-US" sz="1400" dirty="0">
                <a:solidFill>
                  <a:srgbClr val="0A48D1"/>
                </a:solidFill>
              </a:rPr>
              <a:t>自动化</a:t>
            </a:r>
            <a:r>
              <a:rPr lang="en-US" altLang="zh-CN" sz="1400" dirty="0">
                <a:solidFill>
                  <a:srgbClr val="0A48D1"/>
                </a:solidFill>
              </a:rPr>
              <a:t>&gt;</a:t>
            </a:r>
          </a:p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tx1"/>
                </a:solidFill>
              </a:rPr>
              <a:t>支持 </a:t>
            </a:r>
            <a:r>
              <a:rPr lang="en-US" altLang="zh-CN" sz="1400" dirty="0">
                <a:solidFill>
                  <a:schemeClr val="tx1"/>
                </a:solidFill>
              </a:rPr>
              <a:t>Python</a:t>
            </a:r>
            <a:r>
              <a:rPr lang="zh-CN" altLang="en-US" sz="1400" dirty="0">
                <a:solidFill>
                  <a:schemeClr val="tx1"/>
                </a:solidFill>
              </a:rPr>
              <a:t>、</a:t>
            </a:r>
            <a:r>
              <a:rPr lang="en-US" altLang="zh-CN" sz="1400" dirty="0">
                <a:solidFill>
                  <a:schemeClr val="tx1"/>
                </a:solidFill>
              </a:rPr>
              <a:t>Ruby</a:t>
            </a:r>
            <a:r>
              <a:rPr lang="zh-CN" altLang="en-US" sz="1400" dirty="0">
                <a:solidFill>
                  <a:schemeClr val="tx1"/>
                </a:solidFill>
              </a:rPr>
              <a:t>、</a:t>
            </a:r>
            <a:r>
              <a:rPr lang="en-US" altLang="zh-CN" sz="1400" dirty="0">
                <a:solidFill>
                  <a:schemeClr val="tx1"/>
                </a:solidFill>
              </a:rPr>
              <a:t>Lua</a:t>
            </a:r>
            <a:r>
              <a:rPr lang="zh-CN" altLang="en-US" sz="1400" dirty="0">
                <a:solidFill>
                  <a:schemeClr val="tx1"/>
                </a:solidFill>
              </a:rPr>
              <a:t>、</a:t>
            </a:r>
            <a:r>
              <a:rPr lang="en-US" altLang="zh-CN" sz="1400" dirty="0" err="1">
                <a:solidFill>
                  <a:schemeClr val="tx1"/>
                </a:solidFill>
              </a:rPr>
              <a:t>Tcl</a:t>
            </a:r>
            <a:r>
              <a:rPr lang="zh-CN" altLang="en-US" sz="1400" dirty="0">
                <a:solidFill>
                  <a:schemeClr val="tx1"/>
                </a:solidFill>
              </a:rPr>
              <a:t>、</a:t>
            </a:r>
            <a:r>
              <a:rPr lang="en-US" altLang="zh-CN" sz="1400" dirty="0">
                <a:solidFill>
                  <a:schemeClr val="tx1"/>
                </a:solidFill>
              </a:rPr>
              <a:t>PHP</a:t>
            </a:r>
            <a:r>
              <a:rPr lang="zh-CN" altLang="en-US" sz="1400" dirty="0">
                <a:solidFill>
                  <a:schemeClr val="tx1"/>
                </a:solidFill>
              </a:rPr>
              <a:t>、</a:t>
            </a:r>
            <a:r>
              <a:rPr lang="en-US" altLang="zh-CN" sz="1400" dirty="0">
                <a:solidFill>
                  <a:schemeClr val="tx1"/>
                </a:solidFill>
              </a:rPr>
              <a:t>Perl</a:t>
            </a:r>
            <a:r>
              <a:rPr lang="zh-CN" altLang="en-US" sz="1400" dirty="0">
                <a:solidFill>
                  <a:schemeClr val="tx1"/>
                </a:solidFill>
              </a:rPr>
              <a:t>、</a:t>
            </a:r>
            <a:r>
              <a:rPr lang="en-US" altLang="zh-CN" sz="1400" dirty="0" err="1">
                <a:solidFill>
                  <a:schemeClr val="tx1"/>
                </a:solidFill>
              </a:rPr>
              <a:t>Javascript</a:t>
            </a:r>
            <a:r>
              <a:rPr lang="en-US" altLang="zh-CN" sz="1400" dirty="0">
                <a:solidFill>
                  <a:schemeClr val="tx1"/>
                </a:solidFill>
              </a:rPr>
              <a:t>,</a:t>
            </a:r>
            <a:r>
              <a:rPr lang="zh-CN" altLang="en-US" sz="1400" dirty="0">
                <a:solidFill>
                  <a:schemeClr val="tx1"/>
                </a:solidFill>
              </a:rPr>
              <a:t>、</a:t>
            </a:r>
            <a:r>
              <a:rPr lang="en-US" altLang="zh-CN" sz="1400" dirty="0">
                <a:solidFill>
                  <a:schemeClr val="tx1"/>
                </a:solidFill>
              </a:rPr>
              <a:t>Shell</a:t>
            </a:r>
            <a:r>
              <a:rPr lang="zh-CN" altLang="en-US" sz="1400" dirty="0">
                <a:solidFill>
                  <a:schemeClr val="tx1"/>
                </a:solidFill>
              </a:rPr>
              <a:t>和</a:t>
            </a:r>
            <a:r>
              <a:rPr lang="en-US" altLang="zh-CN" sz="1400" dirty="0">
                <a:solidFill>
                  <a:schemeClr val="tx1"/>
                </a:solidFill>
              </a:rPr>
              <a:t>Bat</a:t>
            </a:r>
            <a:r>
              <a:rPr lang="zh-CN" altLang="en-US" sz="1400" dirty="0">
                <a:solidFill>
                  <a:schemeClr val="tx1"/>
                </a:solidFill>
              </a:rPr>
              <a:t>语言，同禅道无缝集成。</a:t>
            </a:r>
          </a:p>
        </p:txBody>
      </p:sp>
      <p:pic>
        <p:nvPicPr>
          <p:cNvPr id="9" name="图片 8">
            <a:extLst>
              <a:ext uri="{FF2B5EF4-FFF2-40B4-BE49-F238E27FC236}">
                <a16:creationId xmlns:a16="http://schemas.microsoft.com/office/drawing/2014/main" id="{3208A005-237E-4F91-BF5D-AF555511483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138040" y="3023921"/>
            <a:ext cx="5228571" cy="2371429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44636889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 descr="底部ppt0416-1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3492" y="6163310"/>
            <a:ext cx="12198985" cy="694690"/>
          </a:xfrm>
          <a:prstGeom prst="rect">
            <a:avLst/>
          </a:prstGeom>
        </p:spPr>
      </p:pic>
      <p:pic>
        <p:nvPicPr>
          <p:cNvPr id="4" name="图片 3">
            <a:extLst>
              <a:ext uri="{FF2B5EF4-FFF2-40B4-BE49-F238E27FC236}">
                <a16:creationId xmlns:a16="http://schemas.microsoft.com/office/drawing/2014/main" id="{849F076D-49C6-4A5A-903B-762BF866D51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11691"/>
            <a:ext cx="12192000" cy="4746504"/>
          </a:xfrm>
          <a:prstGeom prst="rect">
            <a:avLst/>
          </a:prstGeom>
        </p:spPr>
      </p:pic>
      <p:sp>
        <p:nvSpPr>
          <p:cNvPr id="5" name="矩形 4">
            <a:extLst>
              <a:ext uri="{FF2B5EF4-FFF2-40B4-BE49-F238E27FC236}">
                <a16:creationId xmlns:a16="http://schemas.microsoft.com/office/drawing/2014/main" id="{0ADEAA39-DFEC-41E5-AAC5-C572A72EB513}"/>
              </a:ext>
            </a:extLst>
          </p:cNvPr>
          <p:cNvSpPr/>
          <p:nvPr/>
        </p:nvSpPr>
        <p:spPr>
          <a:xfrm>
            <a:off x="702527" y="0"/>
            <a:ext cx="1550019" cy="89210"/>
          </a:xfrm>
          <a:prstGeom prst="rect">
            <a:avLst/>
          </a:prstGeom>
          <a:solidFill>
            <a:srgbClr val="4782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6" name="图片 5">
            <a:extLst>
              <a:ext uri="{FF2B5EF4-FFF2-40B4-BE49-F238E27FC236}">
                <a16:creationId xmlns:a16="http://schemas.microsoft.com/office/drawing/2014/main" id="{328D99D1-DF4D-4DC4-A85C-D3B98C36FB8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08959" y="1231100"/>
            <a:ext cx="10628571" cy="2980952"/>
          </a:xfrm>
          <a:prstGeom prst="rect">
            <a:avLst/>
          </a:prstGeom>
        </p:spPr>
      </p:pic>
      <p:pic>
        <p:nvPicPr>
          <p:cNvPr id="7" name="图片 6">
            <a:extLst>
              <a:ext uri="{FF2B5EF4-FFF2-40B4-BE49-F238E27FC236}">
                <a16:creationId xmlns:a16="http://schemas.microsoft.com/office/drawing/2014/main" id="{EC3F4DC8-7ED5-4BDC-AE09-BCAA8962A2E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90326" y="4317149"/>
            <a:ext cx="6333333" cy="1066667"/>
          </a:xfrm>
          <a:prstGeom prst="rect">
            <a:avLst/>
          </a:prstGeom>
        </p:spPr>
      </p:pic>
      <p:sp>
        <p:nvSpPr>
          <p:cNvPr id="8" name="矩形 7">
            <a:extLst>
              <a:ext uri="{FF2B5EF4-FFF2-40B4-BE49-F238E27FC236}">
                <a16:creationId xmlns:a16="http://schemas.microsoft.com/office/drawing/2014/main" id="{4DF93D65-608C-474A-9561-B352D0782725}"/>
              </a:ext>
            </a:extLst>
          </p:cNvPr>
          <p:cNvSpPr/>
          <p:nvPr/>
        </p:nvSpPr>
        <p:spPr>
          <a:xfrm>
            <a:off x="933498" y="504969"/>
            <a:ext cx="3480848" cy="40990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CN" altLang="en-US" sz="2200" dirty="0">
                <a:solidFill>
                  <a:srgbClr val="2842A2"/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</a:rPr>
              <a:t>统计报表 </a:t>
            </a:r>
            <a:r>
              <a:rPr lang="en-US" altLang="zh-CN" sz="2200" dirty="0">
                <a:solidFill>
                  <a:srgbClr val="2842A2"/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</a:rPr>
              <a:t>/ REPORT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914945847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 descr="底部ppt0416-1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3492" y="6163310"/>
            <a:ext cx="12198985" cy="694690"/>
          </a:xfrm>
          <a:prstGeom prst="rect">
            <a:avLst/>
          </a:prstGeom>
        </p:spPr>
      </p:pic>
      <p:pic>
        <p:nvPicPr>
          <p:cNvPr id="4" name="图片 3">
            <a:extLst>
              <a:ext uri="{FF2B5EF4-FFF2-40B4-BE49-F238E27FC236}">
                <a16:creationId xmlns:a16="http://schemas.microsoft.com/office/drawing/2014/main" id="{849F076D-49C6-4A5A-903B-762BF866D51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11691"/>
            <a:ext cx="12192000" cy="4746504"/>
          </a:xfrm>
          <a:prstGeom prst="rect">
            <a:avLst/>
          </a:prstGeom>
        </p:spPr>
      </p:pic>
      <p:sp>
        <p:nvSpPr>
          <p:cNvPr id="5" name="矩形 4">
            <a:extLst>
              <a:ext uri="{FF2B5EF4-FFF2-40B4-BE49-F238E27FC236}">
                <a16:creationId xmlns:a16="http://schemas.microsoft.com/office/drawing/2014/main" id="{0ADEAA39-DFEC-41E5-AAC5-C572A72EB513}"/>
              </a:ext>
            </a:extLst>
          </p:cNvPr>
          <p:cNvSpPr/>
          <p:nvPr/>
        </p:nvSpPr>
        <p:spPr>
          <a:xfrm>
            <a:off x="702527" y="0"/>
            <a:ext cx="1550019" cy="89210"/>
          </a:xfrm>
          <a:prstGeom prst="rect">
            <a:avLst/>
          </a:prstGeom>
          <a:solidFill>
            <a:srgbClr val="4782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矩形 1">
            <a:extLst>
              <a:ext uri="{FF2B5EF4-FFF2-40B4-BE49-F238E27FC236}">
                <a16:creationId xmlns:a16="http://schemas.microsoft.com/office/drawing/2014/main" id="{B99E7C2D-453E-44B1-9DB1-CBF230E08054}"/>
              </a:ext>
            </a:extLst>
          </p:cNvPr>
          <p:cNvSpPr/>
          <p:nvPr/>
        </p:nvSpPr>
        <p:spPr>
          <a:xfrm>
            <a:off x="893379" y="1376858"/>
            <a:ext cx="9942787" cy="103001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CN" altLang="en-US" dirty="0">
                <a:solidFill>
                  <a:schemeClr val="tx1"/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</a:rPr>
              <a:t>工作流不仅可以自定义内置流程里的字段、动作、界面和数据信息，对禅道内置流程进行扩展和重写。 </a:t>
            </a:r>
          </a:p>
          <a:p>
            <a:r>
              <a:rPr lang="zh-CN" altLang="en-US" dirty="0">
                <a:solidFill>
                  <a:schemeClr val="tx1"/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</a:rPr>
              <a:t>可以根据实际使用需求，定制和配置个性化的工作流程。</a:t>
            </a:r>
          </a:p>
        </p:txBody>
      </p:sp>
      <p:pic>
        <p:nvPicPr>
          <p:cNvPr id="8" name="图片 7">
            <a:extLst>
              <a:ext uri="{FF2B5EF4-FFF2-40B4-BE49-F238E27FC236}">
                <a16:creationId xmlns:a16="http://schemas.microsoft.com/office/drawing/2014/main" id="{E6E1543B-FE49-4735-8035-E7C214F8C86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93379" y="2404952"/>
            <a:ext cx="5675588" cy="3426569"/>
          </a:xfrm>
          <a:prstGeom prst="rect">
            <a:avLst/>
          </a:prstGeom>
        </p:spPr>
      </p:pic>
      <p:pic>
        <p:nvPicPr>
          <p:cNvPr id="9" name="图片 8">
            <a:extLst>
              <a:ext uri="{FF2B5EF4-FFF2-40B4-BE49-F238E27FC236}">
                <a16:creationId xmlns:a16="http://schemas.microsoft.com/office/drawing/2014/main" id="{240379D1-4D9D-4256-89C8-86861B5F2DF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51034" y="2969864"/>
            <a:ext cx="5223642" cy="2590108"/>
          </a:xfrm>
          <a:prstGeom prst="rect">
            <a:avLst/>
          </a:prstGeom>
        </p:spPr>
      </p:pic>
      <p:sp>
        <p:nvSpPr>
          <p:cNvPr id="10" name="矩形 9">
            <a:extLst>
              <a:ext uri="{FF2B5EF4-FFF2-40B4-BE49-F238E27FC236}">
                <a16:creationId xmlns:a16="http://schemas.microsoft.com/office/drawing/2014/main" id="{C6D3F217-593A-4AFF-BBB3-1D0358816091}"/>
              </a:ext>
            </a:extLst>
          </p:cNvPr>
          <p:cNvSpPr/>
          <p:nvPr/>
        </p:nvSpPr>
        <p:spPr>
          <a:xfrm>
            <a:off x="6474372" y="2596055"/>
            <a:ext cx="1755228" cy="1555531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矩形 10">
            <a:extLst>
              <a:ext uri="{FF2B5EF4-FFF2-40B4-BE49-F238E27FC236}">
                <a16:creationId xmlns:a16="http://schemas.microsoft.com/office/drawing/2014/main" id="{C840BB3E-86D0-459E-9456-8DC321EB0799}"/>
              </a:ext>
            </a:extLst>
          </p:cNvPr>
          <p:cNvSpPr/>
          <p:nvPr/>
        </p:nvSpPr>
        <p:spPr>
          <a:xfrm>
            <a:off x="1492471" y="578069"/>
            <a:ext cx="1818290" cy="37837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000" b="1" dirty="0">
                <a:solidFill>
                  <a:schemeClr val="tx1"/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自定义工作流</a:t>
            </a:r>
          </a:p>
        </p:txBody>
      </p:sp>
      <p:sp>
        <p:nvSpPr>
          <p:cNvPr id="12" name="矩形 11">
            <a:extLst>
              <a:ext uri="{FF2B5EF4-FFF2-40B4-BE49-F238E27FC236}">
                <a16:creationId xmlns:a16="http://schemas.microsoft.com/office/drawing/2014/main" id="{C7B8DDA2-777D-4542-AFB2-125032028FFA}"/>
              </a:ext>
            </a:extLst>
          </p:cNvPr>
          <p:cNvSpPr/>
          <p:nvPr/>
        </p:nvSpPr>
        <p:spPr>
          <a:xfrm>
            <a:off x="933498" y="504969"/>
            <a:ext cx="3480848" cy="40990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CN" altLang="en-US" sz="2200" dirty="0">
                <a:solidFill>
                  <a:srgbClr val="2842A2"/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</a:rPr>
              <a:t>工作流 </a:t>
            </a:r>
            <a:r>
              <a:rPr lang="en-US" altLang="zh-CN" sz="2200" dirty="0">
                <a:solidFill>
                  <a:srgbClr val="2842A2"/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</a:rPr>
              <a:t>/ WORKFLOW</a:t>
            </a:r>
          </a:p>
        </p:txBody>
      </p:sp>
      <p:sp>
        <p:nvSpPr>
          <p:cNvPr id="13" name="矩形 12">
            <a:extLst>
              <a:ext uri="{FF2B5EF4-FFF2-40B4-BE49-F238E27FC236}">
                <a16:creationId xmlns:a16="http://schemas.microsoft.com/office/drawing/2014/main" id="{FB81D22B-30B6-41BA-96CD-3162D74E6AAD}"/>
              </a:ext>
            </a:extLst>
          </p:cNvPr>
          <p:cNvSpPr/>
          <p:nvPr/>
        </p:nvSpPr>
        <p:spPr>
          <a:xfrm>
            <a:off x="4041228" y="526133"/>
            <a:ext cx="3710152" cy="40952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zh-CN" sz="1600" b="1" dirty="0">
                <a:solidFill>
                  <a:schemeClr val="bg1">
                    <a:lumMod val="50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--</a:t>
            </a:r>
            <a:r>
              <a:rPr lang="zh-CN" altLang="en-US" sz="1600" b="1" dirty="0">
                <a:solidFill>
                  <a:schemeClr val="bg1">
                    <a:lumMod val="50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自定义流程、字段和动作。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924293709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 descr="底部ppt0416-1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3492" y="6163310"/>
            <a:ext cx="12198985" cy="694690"/>
          </a:xfrm>
          <a:prstGeom prst="rect">
            <a:avLst/>
          </a:prstGeom>
        </p:spPr>
      </p:pic>
      <p:pic>
        <p:nvPicPr>
          <p:cNvPr id="2" name="图片 1">
            <a:extLst>
              <a:ext uri="{FF2B5EF4-FFF2-40B4-BE49-F238E27FC236}">
                <a16:creationId xmlns:a16="http://schemas.microsoft.com/office/drawing/2014/main" id="{BFDE6074-963A-4C8A-B8D4-81B86F900B6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12192000" cy="6040159"/>
          </a:xfrm>
          <a:prstGeom prst="rect">
            <a:avLst/>
          </a:prstGeom>
        </p:spPr>
      </p:pic>
      <p:pic>
        <p:nvPicPr>
          <p:cNvPr id="6" name="图片 5">
            <a:extLst>
              <a:ext uri="{FF2B5EF4-FFF2-40B4-BE49-F238E27FC236}">
                <a16:creationId xmlns:a16="http://schemas.microsoft.com/office/drawing/2014/main" id="{8830EE4D-7106-4773-B454-C8B492A8306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118376" y="4637105"/>
            <a:ext cx="419048" cy="276190"/>
          </a:xfrm>
          <a:prstGeom prst="rect">
            <a:avLst/>
          </a:prstGeom>
        </p:spPr>
      </p:pic>
      <p:pic>
        <p:nvPicPr>
          <p:cNvPr id="7" name="图片 6">
            <a:extLst>
              <a:ext uri="{FF2B5EF4-FFF2-40B4-BE49-F238E27FC236}">
                <a16:creationId xmlns:a16="http://schemas.microsoft.com/office/drawing/2014/main" id="{1BB3D6EF-009C-445E-82AD-5C5BFCFE9FD1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40327" y="288892"/>
            <a:ext cx="1139897" cy="611651"/>
          </a:xfrm>
          <a:prstGeom prst="rect">
            <a:avLst/>
          </a:prstGeom>
        </p:spPr>
      </p:pic>
      <p:sp>
        <p:nvSpPr>
          <p:cNvPr id="8" name="矩形 7">
            <a:extLst>
              <a:ext uri="{FF2B5EF4-FFF2-40B4-BE49-F238E27FC236}">
                <a16:creationId xmlns:a16="http://schemas.microsoft.com/office/drawing/2014/main" id="{41CE727E-618E-4B5C-9A4D-F938D008A995}"/>
              </a:ext>
            </a:extLst>
          </p:cNvPr>
          <p:cNvSpPr/>
          <p:nvPr/>
        </p:nvSpPr>
        <p:spPr>
          <a:xfrm>
            <a:off x="10480431" y="269631"/>
            <a:ext cx="1266092" cy="52753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38440873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 descr="底部ppt0416-1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3492" y="6163310"/>
            <a:ext cx="12198985" cy="694690"/>
          </a:xfrm>
          <a:prstGeom prst="rect">
            <a:avLst/>
          </a:prstGeom>
        </p:spPr>
      </p:pic>
      <p:pic>
        <p:nvPicPr>
          <p:cNvPr id="19" name="图片 18">
            <a:extLst>
              <a:ext uri="{FF2B5EF4-FFF2-40B4-BE49-F238E27FC236}">
                <a16:creationId xmlns:a16="http://schemas.microsoft.com/office/drawing/2014/main" id="{55716DAA-669A-4082-B3D7-7C035B6FDCF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12192000" cy="6163310"/>
          </a:xfrm>
          <a:prstGeom prst="rect">
            <a:avLst/>
          </a:prstGeom>
        </p:spPr>
      </p:pic>
      <p:sp>
        <p:nvSpPr>
          <p:cNvPr id="20" name="矩形 19">
            <a:extLst>
              <a:ext uri="{FF2B5EF4-FFF2-40B4-BE49-F238E27FC236}">
                <a16:creationId xmlns:a16="http://schemas.microsoft.com/office/drawing/2014/main" id="{FD670B79-EC5C-4FEE-8E57-59268680DD19}"/>
              </a:ext>
            </a:extLst>
          </p:cNvPr>
          <p:cNvSpPr/>
          <p:nvPr/>
        </p:nvSpPr>
        <p:spPr>
          <a:xfrm>
            <a:off x="937843" y="1676400"/>
            <a:ext cx="5369169" cy="1301261"/>
          </a:xfrm>
          <a:prstGeom prst="rect">
            <a:avLst/>
          </a:prstGeom>
          <a:solidFill>
            <a:srgbClr val="0A48D1"/>
          </a:solidFill>
          <a:ln>
            <a:solidFill>
              <a:srgbClr val="0A48D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5000" dirty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禅道项目管理软件</a:t>
            </a:r>
            <a:endParaRPr lang="en-US" altLang="zh-CN" sz="5000" dirty="0">
              <a:latin typeface="思源黑体 CN Light" panose="020B0300000000000000" pitchFamily="34" charset="-122"/>
              <a:ea typeface="思源黑体 CN Light" panose="020B0300000000000000" pitchFamily="34" charset="-122"/>
            </a:endParaRPr>
          </a:p>
        </p:txBody>
      </p:sp>
      <p:sp>
        <p:nvSpPr>
          <p:cNvPr id="28" name="矩形 27">
            <a:extLst>
              <a:ext uri="{FF2B5EF4-FFF2-40B4-BE49-F238E27FC236}">
                <a16:creationId xmlns:a16="http://schemas.microsoft.com/office/drawing/2014/main" id="{7E3C0BC6-0A5A-4FE5-9EBC-991DB88D90DC}"/>
              </a:ext>
            </a:extLst>
          </p:cNvPr>
          <p:cNvSpPr/>
          <p:nvPr/>
        </p:nvSpPr>
        <p:spPr>
          <a:xfrm>
            <a:off x="304800" y="3235569"/>
            <a:ext cx="5369169" cy="2239108"/>
          </a:xfrm>
          <a:prstGeom prst="rect">
            <a:avLst/>
          </a:prstGeom>
          <a:solidFill>
            <a:srgbClr val="0A48D1"/>
          </a:solidFill>
          <a:ln>
            <a:solidFill>
              <a:srgbClr val="0A48D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33" name="组合 32">
            <a:extLst>
              <a:ext uri="{FF2B5EF4-FFF2-40B4-BE49-F238E27FC236}">
                <a16:creationId xmlns:a16="http://schemas.microsoft.com/office/drawing/2014/main" id="{384CAA8C-6609-4E94-AB75-4B9A0EDC19DE}"/>
              </a:ext>
            </a:extLst>
          </p:cNvPr>
          <p:cNvGrpSpPr/>
          <p:nvPr/>
        </p:nvGrpSpPr>
        <p:grpSpPr>
          <a:xfrm>
            <a:off x="1051036" y="2878018"/>
            <a:ext cx="3240826" cy="788275"/>
            <a:chOff x="942581" y="2878019"/>
            <a:chExt cx="3183944" cy="694690"/>
          </a:xfrm>
        </p:grpSpPr>
        <p:grpSp>
          <p:nvGrpSpPr>
            <p:cNvPr id="27" name="组合 26">
              <a:extLst>
                <a:ext uri="{FF2B5EF4-FFF2-40B4-BE49-F238E27FC236}">
                  <a16:creationId xmlns:a16="http://schemas.microsoft.com/office/drawing/2014/main" id="{1069D00C-D316-4C18-ADF9-CD03541C34F6}"/>
                </a:ext>
              </a:extLst>
            </p:cNvPr>
            <p:cNvGrpSpPr/>
            <p:nvPr/>
          </p:nvGrpSpPr>
          <p:grpSpPr>
            <a:xfrm>
              <a:off x="942581" y="2878019"/>
              <a:ext cx="3183944" cy="694690"/>
              <a:chOff x="3005842" y="3429000"/>
              <a:chExt cx="3183944" cy="694690"/>
            </a:xfrm>
          </p:grpSpPr>
          <p:sp>
            <p:nvSpPr>
              <p:cNvPr id="24" name="流程图: 延期 23">
                <a:extLst>
                  <a:ext uri="{FF2B5EF4-FFF2-40B4-BE49-F238E27FC236}">
                    <a16:creationId xmlns:a16="http://schemas.microsoft.com/office/drawing/2014/main" id="{911CF555-DAF8-4B7D-B323-F414EAB280DC}"/>
                  </a:ext>
                </a:extLst>
              </p:cNvPr>
              <p:cNvSpPr/>
              <p:nvPr/>
            </p:nvSpPr>
            <p:spPr>
              <a:xfrm>
                <a:off x="5756032" y="3429000"/>
                <a:ext cx="433754" cy="694690"/>
              </a:xfrm>
              <a:prstGeom prst="flowChartDelay">
                <a:avLst/>
              </a:prstGeom>
              <a:solidFill>
                <a:srgbClr val="0A48D1"/>
              </a:solidFill>
              <a:ln w="1905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5" name="矩形 24">
                <a:extLst>
                  <a:ext uri="{FF2B5EF4-FFF2-40B4-BE49-F238E27FC236}">
                    <a16:creationId xmlns:a16="http://schemas.microsoft.com/office/drawing/2014/main" id="{57565399-5466-467D-9DE3-8D28E7842136}"/>
                  </a:ext>
                </a:extLst>
              </p:cNvPr>
              <p:cNvSpPr/>
              <p:nvPr/>
            </p:nvSpPr>
            <p:spPr>
              <a:xfrm>
                <a:off x="3352800" y="3429000"/>
                <a:ext cx="2501752" cy="694690"/>
              </a:xfrm>
              <a:prstGeom prst="rect">
                <a:avLst/>
              </a:prstGeom>
              <a:solidFill>
                <a:srgbClr val="0A48D1"/>
              </a:solidFill>
              <a:ln w="1905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zh-CN" altLang="en-US" sz="3100" b="1" dirty="0">
                    <a:solidFill>
                      <a:srgbClr val="FE665E"/>
                    </a:solidFill>
                  </a:rPr>
                  <a:t>整体使用流程</a:t>
                </a:r>
              </a:p>
            </p:txBody>
          </p:sp>
          <p:sp>
            <p:nvSpPr>
              <p:cNvPr id="26" name="流程图: 延期 25">
                <a:extLst>
                  <a:ext uri="{FF2B5EF4-FFF2-40B4-BE49-F238E27FC236}">
                    <a16:creationId xmlns:a16="http://schemas.microsoft.com/office/drawing/2014/main" id="{4D5C5035-DC1D-498B-80FD-A2C3BB323694}"/>
                  </a:ext>
                </a:extLst>
              </p:cNvPr>
              <p:cNvSpPr/>
              <p:nvPr/>
            </p:nvSpPr>
            <p:spPr>
              <a:xfrm rot="10800000">
                <a:off x="3005842" y="3429000"/>
                <a:ext cx="433754" cy="694690"/>
              </a:xfrm>
              <a:prstGeom prst="flowChartDelay">
                <a:avLst/>
              </a:prstGeom>
              <a:solidFill>
                <a:srgbClr val="0A48D1"/>
              </a:solidFill>
              <a:ln w="1905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29" name="矩形 28">
              <a:extLst>
                <a:ext uri="{FF2B5EF4-FFF2-40B4-BE49-F238E27FC236}">
                  <a16:creationId xmlns:a16="http://schemas.microsoft.com/office/drawing/2014/main" id="{0CE61CC3-49E4-48E8-ACE7-C8F6D6BC59D4}"/>
                </a:ext>
              </a:extLst>
            </p:cNvPr>
            <p:cNvSpPr/>
            <p:nvPr/>
          </p:nvSpPr>
          <p:spPr>
            <a:xfrm>
              <a:off x="3768090" y="2890719"/>
              <a:ext cx="45719" cy="666111"/>
            </a:xfrm>
            <a:prstGeom prst="rect">
              <a:avLst/>
            </a:prstGeom>
            <a:solidFill>
              <a:srgbClr val="0A48D1"/>
            </a:solidFill>
            <a:ln>
              <a:solidFill>
                <a:srgbClr val="0A48D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0" name="矩形 29">
              <a:extLst>
                <a:ext uri="{FF2B5EF4-FFF2-40B4-BE49-F238E27FC236}">
                  <a16:creationId xmlns:a16="http://schemas.microsoft.com/office/drawing/2014/main" id="{FED26ED0-4B5B-455C-99F6-98A994DB3F1E}"/>
                </a:ext>
              </a:extLst>
            </p:cNvPr>
            <p:cNvSpPr/>
            <p:nvPr/>
          </p:nvSpPr>
          <p:spPr>
            <a:xfrm>
              <a:off x="1352388" y="2890719"/>
              <a:ext cx="39470" cy="666111"/>
            </a:xfrm>
            <a:prstGeom prst="rect">
              <a:avLst/>
            </a:prstGeom>
            <a:solidFill>
              <a:srgbClr val="0A48D1"/>
            </a:solidFill>
            <a:ln>
              <a:solidFill>
                <a:srgbClr val="0A48D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pic>
        <p:nvPicPr>
          <p:cNvPr id="31" name="图片 30">
            <a:extLst>
              <a:ext uri="{FF2B5EF4-FFF2-40B4-BE49-F238E27FC236}">
                <a16:creationId xmlns:a16="http://schemas.microsoft.com/office/drawing/2014/main" id="{DA4C5C1F-2977-4F23-B3EE-52C2D98405E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008508" y="4427572"/>
            <a:ext cx="1153434" cy="1166250"/>
          </a:xfrm>
          <a:prstGeom prst="rect">
            <a:avLst/>
          </a:prstGeom>
        </p:spPr>
      </p:pic>
      <p:sp>
        <p:nvSpPr>
          <p:cNvPr id="32" name="对话气泡: 矩形 31">
            <a:extLst>
              <a:ext uri="{FF2B5EF4-FFF2-40B4-BE49-F238E27FC236}">
                <a16:creationId xmlns:a16="http://schemas.microsoft.com/office/drawing/2014/main" id="{16B78B81-1F76-4C6E-9925-5DF337E3BF0B}"/>
              </a:ext>
            </a:extLst>
          </p:cNvPr>
          <p:cNvSpPr/>
          <p:nvPr/>
        </p:nvSpPr>
        <p:spPr>
          <a:xfrm rot="5400000">
            <a:off x="10735229" y="4756268"/>
            <a:ext cx="498231" cy="1153433"/>
          </a:xfrm>
          <a:prstGeom prst="wedgeRectCallout">
            <a:avLst>
              <a:gd name="adj1" fmla="val -17464"/>
              <a:gd name="adj2" fmla="val 59596"/>
            </a:avLst>
          </a:prstGeom>
          <a:solidFill>
            <a:schemeClr val="bg1">
              <a:lumMod val="9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rtlCol="0" anchor="ctr"/>
          <a:lstStyle/>
          <a:p>
            <a:r>
              <a:rPr lang="zh-CN" altLang="en-US" sz="1400" b="1" dirty="0">
                <a:solidFill>
                  <a:schemeClr val="tx1"/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  扫描关注</a:t>
            </a:r>
            <a:endParaRPr lang="en-US" altLang="zh-CN" sz="1400" b="1" dirty="0">
              <a:solidFill>
                <a:schemeClr val="tx1"/>
              </a:solidFill>
              <a:latin typeface="思源黑体 CN Light" panose="020B0300000000000000" pitchFamily="34" charset="-122"/>
              <a:ea typeface="思源黑体 CN Light" panose="020B0300000000000000" pitchFamily="34" charset="-122"/>
            </a:endParaRPr>
          </a:p>
          <a:p>
            <a:r>
              <a:rPr lang="zh-CN" altLang="en-US" sz="1400" b="1" dirty="0">
                <a:solidFill>
                  <a:schemeClr val="tx1"/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  禅道公众号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928333561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 descr="底部ppt0416-1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3492" y="6163310"/>
            <a:ext cx="12198985" cy="694690"/>
          </a:xfrm>
          <a:prstGeom prst="rect">
            <a:avLst/>
          </a:prstGeom>
        </p:spPr>
      </p:pic>
      <p:pic>
        <p:nvPicPr>
          <p:cNvPr id="2" name="图片 1">
            <a:extLst>
              <a:ext uri="{FF2B5EF4-FFF2-40B4-BE49-F238E27FC236}">
                <a16:creationId xmlns:a16="http://schemas.microsoft.com/office/drawing/2014/main" id="{6F1833F1-9C16-4895-83E3-A20F334B2E2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3492" y="1"/>
            <a:ext cx="12192000" cy="6163310"/>
          </a:xfrm>
          <a:prstGeom prst="rect">
            <a:avLst/>
          </a:prstGeom>
        </p:spPr>
      </p:pic>
      <p:sp>
        <p:nvSpPr>
          <p:cNvPr id="4" name="矩形 3">
            <a:extLst>
              <a:ext uri="{FF2B5EF4-FFF2-40B4-BE49-F238E27FC236}">
                <a16:creationId xmlns:a16="http://schemas.microsoft.com/office/drawing/2014/main" id="{3BB84FAD-3517-45C0-9F66-28B1B76ECDFA}"/>
              </a:ext>
            </a:extLst>
          </p:cNvPr>
          <p:cNvSpPr/>
          <p:nvPr/>
        </p:nvSpPr>
        <p:spPr>
          <a:xfrm>
            <a:off x="10480431" y="269631"/>
            <a:ext cx="1266092" cy="52753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581113692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 descr="底部ppt0416-1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3492" y="6163310"/>
            <a:ext cx="12198985" cy="694690"/>
          </a:xfrm>
          <a:prstGeom prst="rect">
            <a:avLst/>
          </a:prstGeom>
        </p:spPr>
      </p:pic>
      <p:pic>
        <p:nvPicPr>
          <p:cNvPr id="5" name="图片 4">
            <a:extLst>
              <a:ext uri="{FF2B5EF4-FFF2-40B4-BE49-F238E27FC236}">
                <a16:creationId xmlns:a16="http://schemas.microsoft.com/office/drawing/2014/main" id="{8D87372A-05AD-451B-BD0D-9967003F0B9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11411"/>
            <a:ext cx="12192000" cy="6151899"/>
          </a:xfrm>
          <a:prstGeom prst="rect">
            <a:avLst/>
          </a:prstGeom>
        </p:spPr>
      </p:pic>
      <p:pic>
        <p:nvPicPr>
          <p:cNvPr id="6" name="图片 5">
            <a:extLst>
              <a:ext uri="{FF2B5EF4-FFF2-40B4-BE49-F238E27FC236}">
                <a16:creationId xmlns:a16="http://schemas.microsoft.com/office/drawing/2014/main" id="{650C007E-0FC4-467C-803C-8C09BB87F21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008508" y="3915508"/>
            <a:ext cx="1153434" cy="1166250"/>
          </a:xfrm>
          <a:prstGeom prst="rect">
            <a:avLst/>
          </a:prstGeom>
        </p:spPr>
      </p:pic>
      <p:sp>
        <p:nvSpPr>
          <p:cNvPr id="7" name="矩形: 圆角 6">
            <a:extLst>
              <a:ext uri="{FF2B5EF4-FFF2-40B4-BE49-F238E27FC236}">
                <a16:creationId xmlns:a16="http://schemas.microsoft.com/office/drawing/2014/main" id="{4DB73488-FEB2-4CBA-8D2D-2F109E2638ED}"/>
              </a:ext>
            </a:extLst>
          </p:cNvPr>
          <p:cNvSpPr/>
          <p:nvPr/>
        </p:nvSpPr>
        <p:spPr>
          <a:xfrm>
            <a:off x="2051537" y="2381455"/>
            <a:ext cx="2649417" cy="836531"/>
          </a:xfrm>
          <a:prstGeom prst="roundRect">
            <a:avLst/>
          </a:prstGeom>
          <a:solidFill>
            <a:srgbClr val="0A48D1"/>
          </a:solidFill>
          <a:ln>
            <a:solidFill>
              <a:srgbClr val="0A48D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4000" dirty="0">
                <a:solidFill>
                  <a:srgbClr val="FE665E"/>
                </a:solidFill>
                <a:latin typeface="思源黑体 CN Medium" panose="020B0600000000000000" pitchFamily="34" charset="-122"/>
                <a:ea typeface="思源黑体 CN Medium" panose="020B0600000000000000" pitchFamily="34" charset="-122"/>
              </a:rPr>
              <a:t>感谢支持</a:t>
            </a:r>
            <a:r>
              <a:rPr lang="en-US" altLang="zh-CN" sz="4000" dirty="0">
                <a:solidFill>
                  <a:srgbClr val="FE665E"/>
                </a:solidFill>
                <a:latin typeface="思源黑体 CN Medium" panose="020B0600000000000000" pitchFamily="34" charset="-122"/>
                <a:ea typeface="思源黑体 CN Medium" panose="020B0600000000000000" pitchFamily="34" charset="-122"/>
              </a:rPr>
              <a:t>!</a:t>
            </a:r>
            <a:endParaRPr lang="zh-CN" altLang="en-US" sz="4000" dirty="0">
              <a:solidFill>
                <a:srgbClr val="FE665E"/>
              </a:solidFill>
              <a:latin typeface="思源黑体 CN Medium" panose="020B0600000000000000" pitchFamily="34" charset="-122"/>
              <a:ea typeface="思源黑体 CN Medium" panose="020B0600000000000000" pitchFamily="34" charset="-122"/>
            </a:endParaRPr>
          </a:p>
        </p:txBody>
      </p:sp>
      <p:sp>
        <p:nvSpPr>
          <p:cNvPr id="8" name="对话气泡: 矩形 7">
            <a:extLst>
              <a:ext uri="{FF2B5EF4-FFF2-40B4-BE49-F238E27FC236}">
                <a16:creationId xmlns:a16="http://schemas.microsoft.com/office/drawing/2014/main" id="{DE8F65B3-7BC5-4CED-BAC9-C91939A642CB}"/>
              </a:ext>
            </a:extLst>
          </p:cNvPr>
          <p:cNvSpPr/>
          <p:nvPr/>
        </p:nvSpPr>
        <p:spPr>
          <a:xfrm rot="5400000">
            <a:off x="10735229" y="4244204"/>
            <a:ext cx="498231" cy="1153433"/>
          </a:xfrm>
          <a:prstGeom prst="wedgeRectCallout">
            <a:avLst>
              <a:gd name="adj1" fmla="val -17464"/>
              <a:gd name="adj2" fmla="val 59596"/>
            </a:avLst>
          </a:prstGeom>
          <a:solidFill>
            <a:schemeClr val="bg1">
              <a:lumMod val="9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rtlCol="0" anchor="ctr"/>
          <a:lstStyle/>
          <a:p>
            <a:r>
              <a:rPr lang="zh-CN" altLang="en-US" sz="1400" b="1" dirty="0">
                <a:solidFill>
                  <a:schemeClr val="tx1"/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  扫描关注</a:t>
            </a:r>
            <a:endParaRPr lang="en-US" altLang="zh-CN" sz="1400" b="1" dirty="0">
              <a:solidFill>
                <a:schemeClr val="tx1"/>
              </a:solidFill>
              <a:latin typeface="思源黑体 CN Light" panose="020B0300000000000000" pitchFamily="34" charset="-122"/>
              <a:ea typeface="思源黑体 CN Light" panose="020B0300000000000000" pitchFamily="34" charset="-122"/>
            </a:endParaRPr>
          </a:p>
          <a:p>
            <a:r>
              <a:rPr lang="zh-CN" altLang="en-US" sz="1400" b="1" dirty="0">
                <a:solidFill>
                  <a:schemeClr val="tx1"/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  禅道公众号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158350313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MODEL_TYPE" val="cover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MODEL_TYPE" val="cover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MODEL_TYPE" val="cover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MODEL_TYPE" val="cover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MODEL_TYPE" val="cover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MODEL_TYPE" val="cover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MODEL_TYPE" val="cover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MODEL_TYPE" val="cover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MODEL_TYPE" val="cover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MODEL_TYPE" val="cover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MODEL_TYPE" val="cover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MODEL_TYPE" val="cover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MODEL_TYPE" val="cover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MODEL_TYPE" val="cover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MODEL_TYPE" val="cover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MODEL_TYPE" val="cover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MODEL_TYPE" val="cover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MODEL_TYPE" val="cover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MODEL_TYPE" val="cover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MODEL_TYPE" val="cover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MODEL_TYPE" val="cover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MODEL_TYPE" val="cover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MODEL_TYPE" val="cover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MODEL_TYPE" val="cover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MODEL_TYPE" val="cover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MODEL_TYPE" val="cover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MODEL_TYPE" val="cover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MODEL_TYPE" val="cover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MODEL_TYPE" val="cover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MODEL_TYPE" val="cover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MODEL_TYPE" val="cover"/>
</p:tagLst>
</file>

<file path=ppt/theme/theme1.xml><?xml version="1.0" encoding="utf-8"?>
<a:theme xmlns:a="http://schemas.openxmlformats.org/drawingml/2006/main" name="Office 主题​​">
  <a:themeElements>
    <a:clrScheme name="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FFFFFF"/>
      </a:accent3>
      <a:accent4>
        <a:srgbClr val="000000"/>
      </a:accent4>
      <a:accent5>
        <a:srgbClr val="B0BCDE"/>
      </a:accent5>
      <a:accent6>
        <a:srgbClr val="D4702B"/>
      </a:accent6>
      <a:hlink>
        <a:srgbClr val="0563C1"/>
      </a:hlink>
      <a:folHlink>
        <a:srgbClr val="954F72"/>
      </a:folHlink>
    </a:clrScheme>
    <a:fontScheme name="">
      <a:majorFont>
        <a:latin typeface="等线 Light"/>
        <a:ea typeface="等线 Light"/>
        <a:cs typeface=""/>
      </a:majorFont>
      <a:minorFont>
        <a:latin typeface="等线"/>
        <a:ea typeface="等线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4_Office 主题​​">
  <a:themeElements>
    <a:clrScheme name="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FFFFFF"/>
      </a:accent3>
      <a:accent4>
        <a:srgbClr val="000000"/>
      </a:accent4>
      <a:accent5>
        <a:srgbClr val="B0BCDE"/>
      </a:accent5>
      <a:accent6>
        <a:srgbClr val="D4702B"/>
      </a:accent6>
      <a:hlink>
        <a:srgbClr val="0563C1"/>
      </a:hlink>
      <a:folHlink>
        <a:srgbClr val="954F72"/>
      </a:folHlink>
    </a:clrScheme>
    <a:fontScheme name="">
      <a:majorFont>
        <a:latin typeface="等线 Light"/>
        <a:ea typeface="等线 Light"/>
        <a:cs typeface=""/>
      </a:majorFont>
      <a:minorFont>
        <a:latin typeface="等线"/>
        <a:ea typeface="等线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7_Office 主题​​">
  <a:themeElements>
    <a:clrScheme name="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FFFFFF"/>
      </a:accent3>
      <a:accent4>
        <a:srgbClr val="000000"/>
      </a:accent4>
      <a:accent5>
        <a:srgbClr val="B0BCDE"/>
      </a:accent5>
      <a:accent6>
        <a:srgbClr val="D4702B"/>
      </a:accent6>
      <a:hlink>
        <a:srgbClr val="0563C1"/>
      </a:hlink>
      <a:folHlink>
        <a:srgbClr val="954F72"/>
      </a:folHlink>
    </a:clrScheme>
    <a:fontScheme name="">
      <a:majorFont>
        <a:latin typeface="等线 Light"/>
        <a:ea typeface="等线 Light"/>
        <a:cs typeface=""/>
      </a:majorFont>
      <a:minorFont>
        <a:latin typeface="等线"/>
        <a:ea typeface="等线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1076</TotalTime>
  <Words>620</Words>
  <Application>Microsoft Office PowerPoint</Application>
  <PresentationFormat>宽屏</PresentationFormat>
  <Paragraphs>86</Paragraphs>
  <Slides>31</Slides>
  <Notes>3</Notes>
  <HiddenSlides>0</HiddenSlides>
  <MMClips>0</MMClips>
  <ScaleCrop>false</ScaleCrop>
  <HeadingPairs>
    <vt:vector size="6" baseType="variant">
      <vt:variant>
        <vt:lpstr>已用的字体</vt:lpstr>
      </vt:variant>
      <vt:variant>
        <vt:i4>10</vt:i4>
      </vt:variant>
      <vt:variant>
        <vt:lpstr>主题</vt:lpstr>
      </vt:variant>
      <vt:variant>
        <vt:i4>3</vt:i4>
      </vt:variant>
      <vt:variant>
        <vt:lpstr>幻灯片标题</vt:lpstr>
      </vt:variant>
      <vt:variant>
        <vt:i4>31</vt:i4>
      </vt:variant>
    </vt:vector>
  </HeadingPairs>
  <TitlesOfParts>
    <vt:vector size="44" baseType="lpstr">
      <vt:lpstr>等线</vt:lpstr>
      <vt:lpstr>等线 Light</vt:lpstr>
      <vt:lpstr>黑体</vt:lpstr>
      <vt:lpstr>思源黑体 CN Bold</vt:lpstr>
      <vt:lpstr>思源黑体 CN ExtraLight</vt:lpstr>
      <vt:lpstr>思源黑体 CN Light</vt:lpstr>
      <vt:lpstr>思源黑体 CN Medium</vt:lpstr>
      <vt:lpstr>思源黑体 CN Normal</vt:lpstr>
      <vt:lpstr>Arial</vt:lpstr>
      <vt:lpstr>Calibri</vt:lpstr>
      <vt:lpstr>Office 主题​​</vt:lpstr>
      <vt:lpstr>4_Office 主题​​</vt:lpstr>
      <vt:lpstr>7_Office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植物工厂智能控制系统</dc:title>
  <dc:creator>drytask</dc:creator>
  <cp:lastModifiedBy>魏 中显</cp:lastModifiedBy>
  <cp:revision>177</cp:revision>
  <dcterms:created xsi:type="dcterms:W3CDTF">2019-01-18T12:31:00Z</dcterms:created>
  <dcterms:modified xsi:type="dcterms:W3CDTF">2020-06-30T08:40:24Z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2052-11.1.0.9584</vt:lpwstr>
  </property>
</Properties>
</file>